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 id="2147483687" r:id="rId3"/>
    <p:sldMasterId id="2147483688" r:id="rId4"/>
  </p:sldMasterIdLst>
  <p:notesMasterIdLst>
    <p:notesMasterId r:id="rId16"/>
  </p:notesMasterIdLst>
  <p:sldIdLst>
    <p:sldId id="270" r:id="rId5"/>
    <p:sldId id="271" r:id="rId6"/>
    <p:sldId id="273" r:id="rId7"/>
    <p:sldId id="286" r:id="rId8"/>
    <p:sldId id="259" r:id="rId9"/>
    <p:sldId id="283" r:id="rId10"/>
    <p:sldId id="284" r:id="rId11"/>
    <p:sldId id="285" r:id="rId12"/>
    <p:sldId id="280" r:id="rId13"/>
    <p:sldId id="274" r:id="rId14"/>
    <p:sldId id="275" r:id="rId15"/>
  </p:sldIdLst>
  <p:sldSz cx="9144000" cy="5143500" type="screen16x9"/>
  <p:notesSz cx="6858000" cy="9144000"/>
  <p:embeddedFontLst>
    <p:embeddedFont>
      <p:font typeface="Century Gothic" panose="020B0502020202020204" pitchFamily="34" charset="0"/>
      <p:regular r:id="rId17"/>
      <p:bold r:id="rId18"/>
      <p:italic r:id="rId19"/>
      <p:boldItalic r:id="rId20"/>
    </p:embeddedFont>
    <p:embeddedFont>
      <p:font typeface="Palatino Linotype" panose="02040502050505030304" pitchFamily="18"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04" autoAdjust="0"/>
    <p:restoredTop sz="94660"/>
  </p:normalViewPr>
  <p:slideViewPr>
    <p:cSldViewPr snapToGrid="0">
      <p:cViewPr varScale="1">
        <p:scale>
          <a:sx n="138" d="100"/>
          <a:sy n="138" d="100"/>
        </p:scale>
        <p:origin x="1488"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3.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2.png>
</file>

<file path=ppt/media/image3.jpg>
</file>

<file path=ppt/media/image4.png>
</file>

<file path=ppt/media/image5.jpg>
</file>

<file path=ppt/media/image6.png>
</file>

<file path=ppt/media/image7.jp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b50fe29062_5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2" name="Google Shape;322;g2b50fe29062_5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50fe29062_6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b50fe29062_6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2b50fe29062_5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3" name="Google Shape;343;g2b50fe29062_5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b50fe29062_5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2" name="Google Shape;252;g2b50fe29062_5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2b50fe29062_5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3" name="Google Shape;343;g2b50fe29062_5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15818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2b50fe29062_3_121:notes"/>
          <p:cNvSpPr txBox="1">
            <a:spLocks noGrp="1"/>
          </p:cNvSpPr>
          <p:nvPr>
            <p:ph type="body" idx="1"/>
          </p:nvPr>
        </p:nvSpPr>
        <p:spPr>
          <a:xfrm>
            <a:off x="685777" y="4343376"/>
            <a:ext cx="5486388" cy="4114751"/>
          </a:xfrm>
          <a:prstGeom prst="rect">
            <a:avLst/>
          </a:prstGeom>
        </p:spPr>
        <p:txBody>
          <a:bodyPr spcFirstLastPara="1" wrap="square" lIns="155950" tIns="155950" rIns="155950" bIns="155950" anchor="t" anchorCtr="0">
            <a:noAutofit/>
          </a:bodyPr>
          <a:lstStyle/>
          <a:p>
            <a:pPr marL="0" lvl="0" indent="0" algn="l" rtl="0">
              <a:spcBef>
                <a:spcPts val="0"/>
              </a:spcBef>
              <a:spcAft>
                <a:spcPts val="0"/>
              </a:spcAft>
              <a:buNone/>
            </a:pPr>
            <a:endParaRPr/>
          </a:p>
        </p:txBody>
      </p:sp>
      <p:sp>
        <p:nvSpPr>
          <p:cNvPr id="349" name="Google Shape;349;g2b50fe29062_3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b50fe29062_1_115:notes"/>
          <p:cNvSpPr txBox="1">
            <a:spLocks noGrp="1"/>
          </p:cNvSpPr>
          <p:nvPr>
            <p:ph type="body" idx="1"/>
          </p:nvPr>
        </p:nvSpPr>
        <p:spPr>
          <a:xfrm>
            <a:off x="685777" y="4343376"/>
            <a:ext cx="5486388" cy="4114751"/>
          </a:xfrm>
          <a:prstGeom prst="rect">
            <a:avLst/>
          </a:prstGeom>
        </p:spPr>
        <p:txBody>
          <a:bodyPr spcFirstLastPara="1" wrap="square" lIns="155950" tIns="155950" rIns="155950" bIns="155950" anchor="t" anchorCtr="0">
            <a:noAutofit/>
          </a:bodyPr>
          <a:lstStyle/>
          <a:p>
            <a:pPr marL="0" lvl="0" indent="0" algn="l" rtl="0">
              <a:spcBef>
                <a:spcPts val="0"/>
              </a:spcBef>
              <a:spcAft>
                <a:spcPts val="0"/>
              </a:spcAft>
              <a:buNone/>
            </a:pPr>
            <a:endParaRPr/>
          </a:p>
        </p:txBody>
      </p:sp>
      <p:sp>
        <p:nvSpPr>
          <p:cNvPr id="355" name="Google Shape;355;g2b50fe29062_1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56"/>
        <p:cNvGrpSpPr/>
        <p:nvPr/>
      </p:nvGrpSpPr>
      <p:grpSpPr>
        <a:xfrm>
          <a:off x="0" y="0"/>
          <a:ext cx="0" cy="0"/>
          <a:chOff x="0" y="0"/>
          <a:chExt cx="0" cy="0"/>
        </a:xfrm>
      </p:grpSpPr>
      <p:sp>
        <p:nvSpPr>
          <p:cNvPr id="57" name="Google Shape;57;p14"/>
          <p:cNvSpPr/>
          <p:nvPr/>
        </p:nvSpPr>
        <p:spPr>
          <a:xfrm>
            <a:off x="3896357" y="12"/>
            <a:ext cx="5235485" cy="5131606"/>
          </a:xfrm>
          <a:custGeom>
            <a:avLst/>
            <a:gdLst/>
            <a:ahLst/>
            <a:cxnLst/>
            <a:rect l="l" t="t" r="r" b="b"/>
            <a:pathLst>
              <a:path w="3352165" h="3288029" extrusionOk="0">
                <a:moveTo>
                  <a:pt x="3352159" y="0"/>
                </a:moveTo>
                <a:lnTo>
                  <a:pt x="0" y="0"/>
                </a:lnTo>
                <a:lnTo>
                  <a:pt x="0" y="3287938"/>
                </a:lnTo>
                <a:lnTo>
                  <a:pt x="3352159" y="3287938"/>
                </a:lnTo>
                <a:lnTo>
                  <a:pt x="3352159" y="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2800"/>
          </a:p>
        </p:txBody>
      </p:sp>
      <p:sp>
        <p:nvSpPr>
          <p:cNvPr id="58" name="Google Shape;58;p14"/>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59" name="Google Shape;59;p14"/>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60" name="Google Shape;60;p14"/>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32"/>
        <p:cNvGrpSpPr/>
        <p:nvPr/>
      </p:nvGrpSpPr>
      <p:grpSpPr>
        <a:xfrm>
          <a:off x="0" y="0"/>
          <a:ext cx="0" cy="0"/>
          <a:chOff x="0" y="0"/>
          <a:chExt cx="0" cy="0"/>
        </a:xfrm>
      </p:grpSpPr>
      <p:sp>
        <p:nvSpPr>
          <p:cNvPr id="133" name="Google Shape;133;p27"/>
          <p:cNvSpPr txBox="1">
            <a:spLocks noGrp="1"/>
          </p:cNvSpPr>
          <p:nvPr>
            <p:ph type="title"/>
          </p:nvPr>
        </p:nvSpPr>
        <p:spPr>
          <a:xfrm>
            <a:off x="744146" y="727108"/>
            <a:ext cx="7655707" cy="38749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sz="2300" b="1" i="0">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134" name="Google Shape;134;p27"/>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35" name="Google Shape;135;p27"/>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36" name="Google Shape;136;p27"/>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50"/>
        <p:cNvGrpSpPr/>
        <p:nvPr/>
      </p:nvGrpSpPr>
      <p:grpSpPr>
        <a:xfrm>
          <a:off x="0" y="0"/>
          <a:ext cx="0" cy="0"/>
          <a:chOff x="0" y="0"/>
          <a:chExt cx="0" cy="0"/>
        </a:xfrm>
      </p:grpSpPr>
      <p:sp>
        <p:nvSpPr>
          <p:cNvPr id="151" name="Google Shape;151;p30"/>
          <p:cNvSpPr txBox="1">
            <a:spLocks noGrp="1"/>
          </p:cNvSpPr>
          <p:nvPr>
            <p:ph type="title"/>
          </p:nvPr>
        </p:nvSpPr>
        <p:spPr>
          <a:xfrm>
            <a:off x="744146" y="727108"/>
            <a:ext cx="7655707" cy="38749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sz="2300" b="1" i="0">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152" name="Google Shape;152;p30"/>
          <p:cNvSpPr txBox="1">
            <a:spLocks noGrp="1"/>
          </p:cNvSpPr>
          <p:nvPr>
            <p:ph type="body" idx="1"/>
          </p:nvPr>
        </p:nvSpPr>
        <p:spPr>
          <a:xfrm>
            <a:off x="457200" y="1183004"/>
            <a:ext cx="3977639"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153" name="Google Shape;153;p30"/>
          <p:cNvSpPr txBox="1">
            <a:spLocks noGrp="1"/>
          </p:cNvSpPr>
          <p:nvPr>
            <p:ph type="body" idx="2"/>
          </p:nvPr>
        </p:nvSpPr>
        <p:spPr>
          <a:xfrm>
            <a:off x="4709159" y="1183004"/>
            <a:ext cx="3977639"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154" name="Google Shape;154;p30"/>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55" name="Google Shape;155;p30"/>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56" name="Google Shape;156;p30"/>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Only">
  <p:cSld name="Title Only">
    <p:bg>
      <p:bgPr>
        <a:solidFill>
          <a:schemeClr val="lt1"/>
        </a:solidFill>
        <a:effectLst/>
      </p:bgPr>
    </p:bg>
    <p:spTree>
      <p:nvGrpSpPr>
        <p:cNvPr id="1" name="Shape 174"/>
        <p:cNvGrpSpPr/>
        <p:nvPr/>
      </p:nvGrpSpPr>
      <p:grpSpPr>
        <a:xfrm>
          <a:off x="0" y="0"/>
          <a:ext cx="0" cy="0"/>
          <a:chOff x="0" y="0"/>
          <a:chExt cx="0" cy="0"/>
        </a:xfrm>
      </p:grpSpPr>
      <p:sp>
        <p:nvSpPr>
          <p:cNvPr id="175" name="Google Shape;175;p34"/>
          <p:cNvSpPr/>
          <p:nvPr/>
        </p:nvSpPr>
        <p:spPr>
          <a:xfrm>
            <a:off x="2361" y="12"/>
            <a:ext cx="9130115" cy="5131606"/>
          </a:xfrm>
          <a:custGeom>
            <a:avLst/>
            <a:gdLst/>
            <a:ahLst/>
            <a:cxnLst/>
            <a:rect l="l" t="t" r="r" b="b"/>
            <a:pathLst>
              <a:path w="5845810" h="3288029" extrusionOk="0">
                <a:moveTo>
                  <a:pt x="0" y="3287938"/>
                </a:moveTo>
                <a:lnTo>
                  <a:pt x="5845240" y="3287938"/>
                </a:lnTo>
                <a:lnTo>
                  <a:pt x="5845240" y="0"/>
                </a:lnTo>
                <a:lnTo>
                  <a:pt x="0" y="0"/>
                </a:lnTo>
                <a:lnTo>
                  <a:pt x="0" y="3287938"/>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2800">
              <a:solidFill>
                <a:schemeClr val="dk1"/>
              </a:solidFill>
              <a:latin typeface="Calibri"/>
              <a:ea typeface="Calibri"/>
              <a:cs typeface="Calibri"/>
              <a:sym typeface="Calibri"/>
            </a:endParaRPr>
          </a:p>
        </p:txBody>
      </p:sp>
      <p:sp>
        <p:nvSpPr>
          <p:cNvPr id="176" name="Google Shape;176;p34"/>
          <p:cNvSpPr txBox="1">
            <a:spLocks noGrp="1"/>
          </p:cNvSpPr>
          <p:nvPr>
            <p:ph type="title"/>
          </p:nvPr>
        </p:nvSpPr>
        <p:spPr>
          <a:xfrm>
            <a:off x="1436505" y="1172736"/>
            <a:ext cx="6270988" cy="1936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sz="3400" b="1" i="0">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177" name="Google Shape;177;p34"/>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78" name="Google Shape;178;p34"/>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79" name="Google Shape;179;p34"/>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86"/>
        <p:cNvGrpSpPr/>
        <p:nvPr/>
      </p:nvGrpSpPr>
      <p:grpSpPr>
        <a:xfrm>
          <a:off x="0" y="0"/>
          <a:ext cx="0" cy="0"/>
          <a:chOff x="0" y="0"/>
          <a:chExt cx="0" cy="0"/>
        </a:xfrm>
      </p:grpSpPr>
      <p:sp>
        <p:nvSpPr>
          <p:cNvPr id="187" name="Google Shape;187;p36"/>
          <p:cNvSpPr txBox="1">
            <a:spLocks noGrp="1"/>
          </p:cNvSpPr>
          <p:nvPr>
            <p:ph type="title"/>
          </p:nvPr>
        </p:nvSpPr>
        <p:spPr>
          <a:xfrm>
            <a:off x="1436505" y="1172736"/>
            <a:ext cx="6270988" cy="1936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sz="3400" b="1" i="0">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188" name="Google Shape;188;p36"/>
          <p:cNvSpPr txBox="1">
            <a:spLocks noGrp="1"/>
          </p:cNvSpPr>
          <p:nvPr>
            <p:ph type="body" idx="1"/>
          </p:nvPr>
        </p:nvSpPr>
        <p:spPr>
          <a:xfrm>
            <a:off x="457200" y="1183004"/>
            <a:ext cx="3977639"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189" name="Google Shape;189;p36"/>
          <p:cNvSpPr txBox="1">
            <a:spLocks noGrp="1"/>
          </p:cNvSpPr>
          <p:nvPr>
            <p:ph type="body" idx="2"/>
          </p:nvPr>
        </p:nvSpPr>
        <p:spPr>
          <a:xfrm>
            <a:off x="4709159" y="1183004"/>
            <a:ext cx="3977639"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190" name="Google Shape;190;p36"/>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91" name="Google Shape;191;p36"/>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92" name="Google Shape;192;p36"/>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896920" y="727124"/>
            <a:ext cx="7350157" cy="182847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sz="2000" b="1" i="0">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68" name="Google Shape;68;p16"/>
          <p:cNvSpPr txBox="1">
            <a:spLocks noGrp="1"/>
          </p:cNvSpPr>
          <p:nvPr>
            <p:ph type="body" idx="1"/>
          </p:nvPr>
        </p:nvSpPr>
        <p:spPr>
          <a:xfrm>
            <a:off x="457200" y="1183004"/>
            <a:ext cx="8229600"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69" name="Google Shape;69;p16"/>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70" name="Google Shape;70;p16"/>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71" name="Google Shape;71;p16"/>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72"/>
        <p:cNvGrpSpPr/>
        <p:nvPr/>
      </p:nvGrpSpPr>
      <p:grpSpPr>
        <a:xfrm>
          <a:off x="0" y="0"/>
          <a:ext cx="0" cy="0"/>
          <a:chOff x="0" y="0"/>
          <a:chExt cx="0" cy="0"/>
        </a:xfrm>
      </p:grpSpPr>
      <p:sp>
        <p:nvSpPr>
          <p:cNvPr id="73" name="Google Shape;73;p17"/>
          <p:cNvSpPr txBox="1">
            <a:spLocks noGrp="1"/>
          </p:cNvSpPr>
          <p:nvPr>
            <p:ph type="ctrTitle"/>
          </p:nvPr>
        </p:nvSpPr>
        <p:spPr>
          <a:xfrm>
            <a:off x="726001" y="699536"/>
            <a:ext cx="7691996" cy="44497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b="0" i="0">
                <a:solidFill>
                  <a:schemeClr val="dk1"/>
                </a:solidFill>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74" name="Google Shape;74;p17"/>
          <p:cNvSpPr txBox="1">
            <a:spLocks noGrp="1"/>
          </p:cNvSpPr>
          <p:nvPr>
            <p:ph type="subTitle" idx="1"/>
          </p:nvPr>
        </p:nvSpPr>
        <p:spPr>
          <a:xfrm>
            <a:off x="1371600" y="2880360"/>
            <a:ext cx="6400800" cy="12858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75" name="Google Shape;75;p17"/>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76" name="Google Shape;76;p17"/>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77" name="Google Shape;77;p17"/>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896920" y="727124"/>
            <a:ext cx="7350157" cy="182847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sz="2000" b="1" i="0">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80" name="Google Shape;80;p18"/>
          <p:cNvSpPr txBox="1">
            <a:spLocks noGrp="1"/>
          </p:cNvSpPr>
          <p:nvPr>
            <p:ph type="body" idx="1"/>
          </p:nvPr>
        </p:nvSpPr>
        <p:spPr>
          <a:xfrm>
            <a:off x="457200" y="1183004"/>
            <a:ext cx="3977639"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81" name="Google Shape;81;p18"/>
          <p:cNvSpPr txBox="1">
            <a:spLocks noGrp="1"/>
          </p:cNvSpPr>
          <p:nvPr>
            <p:ph type="body" idx="2"/>
          </p:nvPr>
        </p:nvSpPr>
        <p:spPr>
          <a:xfrm>
            <a:off x="4709159" y="1183004"/>
            <a:ext cx="3977639"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82" name="Google Shape;82;p18"/>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83" name="Google Shape;83;p18"/>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84" name="Google Shape;84;p18"/>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Blank" type="obj">
  <p:cSld name="OBJECT">
    <p:bg>
      <p:bgPr>
        <a:solidFill>
          <a:schemeClr val="lt1"/>
        </a:solidFill>
        <a:effectLst/>
      </p:bgPr>
    </p:bg>
    <p:spTree>
      <p:nvGrpSpPr>
        <p:cNvPr id="1" name="Shape 91"/>
        <p:cNvGrpSpPr/>
        <p:nvPr/>
      </p:nvGrpSpPr>
      <p:grpSpPr>
        <a:xfrm>
          <a:off x="0" y="0"/>
          <a:ext cx="0" cy="0"/>
          <a:chOff x="0" y="0"/>
          <a:chExt cx="0" cy="0"/>
        </a:xfrm>
      </p:grpSpPr>
      <p:sp>
        <p:nvSpPr>
          <p:cNvPr id="92" name="Google Shape;92;p20"/>
          <p:cNvSpPr/>
          <p:nvPr/>
        </p:nvSpPr>
        <p:spPr>
          <a:xfrm>
            <a:off x="3896357" y="12"/>
            <a:ext cx="5235485" cy="5131606"/>
          </a:xfrm>
          <a:custGeom>
            <a:avLst/>
            <a:gdLst/>
            <a:ahLst/>
            <a:cxnLst/>
            <a:rect l="l" t="t" r="r" b="b"/>
            <a:pathLst>
              <a:path w="3352165" h="3288029" extrusionOk="0">
                <a:moveTo>
                  <a:pt x="3352159" y="0"/>
                </a:moveTo>
                <a:lnTo>
                  <a:pt x="0" y="0"/>
                </a:lnTo>
                <a:lnTo>
                  <a:pt x="0" y="3287938"/>
                </a:lnTo>
                <a:lnTo>
                  <a:pt x="3352159" y="3287938"/>
                </a:lnTo>
                <a:lnTo>
                  <a:pt x="3352159" y="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2800"/>
          </a:p>
        </p:txBody>
      </p:sp>
      <p:sp>
        <p:nvSpPr>
          <p:cNvPr id="93" name="Google Shape;93;p20"/>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94" name="Google Shape;94;p20"/>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95" name="Google Shape;95;p20"/>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96"/>
        <p:cNvGrpSpPr/>
        <p:nvPr/>
      </p:nvGrpSpPr>
      <p:grpSpPr>
        <a:xfrm>
          <a:off x="0" y="0"/>
          <a:ext cx="0" cy="0"/>
          <a:chOff x="0" y="0"/>
          <a:chExt cx="0" cy="0"/>
        </a:xfrm>
      </p:grpSpPr>
      <p:sp>
        <p:nvSpPr>
          <p:cNvPr id="97" name="Google Shape;97;p21"/>
          <p:cNvSpPr txBox="1">
            <a:spLocks noGrp="1"/>
          </p:cNvSpPr>
          <p:nvPr>
            <p:ph type="title"/>
          </p:nvPr>
        </p:nvSpPr>
        <p:spPr>
          <a:xfrm>
            <a:off x="1436505" y="1172736"/>
            <a:ext cx="6270988" cy="1936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sz="3400" b="1" i="0">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98" name="Google Shape;98;p21"/>
          <p:cNvSpPr txBox="1">
            <a:spLocks noGrp="1"/>
          </p:cNvSpPr>
          <p:nvPr>
            <p:ph type="body" idx="1"/>
          </p:nvPr>
        </p:nvSpPr>
        <p:spPr>
          <a:xfrm>
            <a:off x="620287" y="1641087"/>
            <a:ext cx="7903424" cy="1356733"/>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b="0" i="0">
                <a:solidFill>
                  <a:schemeClr val="dk1"/>
                </a:solidFill>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99" name="Google Shape;99;p21"/>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00" name="Google Shape;100;p21"/>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01" name="Google Shape;101;p21"/>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itle Only">
  <p:cSld name="Title Only">
    <p:bg>
      <p:bgPr>
        <a:solidFill>
          <a:schemeClr val="lt1"/>
        </a:solidFill>
        <a:effectLst/>
      </p:bgPr>
    </p:bg>
    <p:spTree>
      <p:nvGrpSpPr>
        <p:cNvPr id="1" name="Shape 102"/>
        <p:cNvGrpSpPr/>
        <p:nvPr/>
      </p:nvGrpSpPr>
      <p:grpSpPr>
        <a:xfrm>
          <a:off x="0" y="0"/>
          <a:ext cx="0" cy="0"/>
          <a:chOff x="0" y="0"/>
          <a:chExt cx="0" cy="0"/>
        </a:xfrm>
      </p:grpSpPr>
      <p:sp>
        <p:nvSpPr>
          <p:cNvPr id="103" name="Google Shape;103;p22"/>
          <p:cNvSpPr/>
          <p:nvPr/>
        </p:nvSpPr>
        <p:spPr>
          <a:xfrm>
            <a:off x="2361" y="12"/>
            <a:ext cx="9130115" cy="5131606"/>
          </a:xfrm>
          <a:custGeom>
            <a:avLst/>
            <a:gdLst/>
            <a:ahLst/>
            <a:cxnLst/>
            <a:rect l="l" t="t" r="r" b="b"/>
            <a:pathLst>
              <a:path w="5845810" h="3288029" extrusionOk="0">
                <a:moveTo>
                  <a:pt x="0" y="3287938"/>
                </a:moveTo>
                <a:lnTo>
                  <a:pt x="5845240" y="3287938"/>
                </a:lnTo>
                <a:lnTo>
                  <a:pt x="5845240" y="0"/>
                </a:lnTo>
                <a:lnTo>
                  <a:pt x="0" y="0"/>
                </a:lnTo>
                <a:lnTo>
                  <a:pt x="0" y="3287938"/>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2800"/>
          </a:p>
        </p:txBody>
      </p:sp>
      <p:sp>
        <p:nvSpPr>
          <p:cNvPr id="104" name="Google Shape;104;p22"/>
          <p:cNvSpPr txBox="1">
            <a:spLocks noGrp="1"/>
          </p:cNvSpPr>
          <p:nvPr>
            <p:ph type="title"/>
          </p:nvPr>
        </p:nvSpPr>
        <p:spPr>
          <a:xfrm>
            <a:off x="1436505" y="1172736"/>
            <a:ext cx="6270988" cy="1936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sz="3400" b="1" i="0">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105" name="Google Shape;105;p22"/>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06" name="Google Shape;106;p22"/>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07" name="Google Shape;107;p22"/>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08"/>
        <p:cNvGrpSpPr/>
        <p:nvPr/>
      </p:nvGrpSpPr>
      <p:grpSpPr>
        <a:xfrm>
          <a:off x="0" y="0"/>
          <a:ext cx="0" cy="0"/>
          <a:chOff x="0" y="0"/>
          <a:chExt cx="0" cy="0"/>
        </a:xfrm>
      </p:grpSpPr>
      <p:sp>
        <p:nvSpPr>
          <p:cNvPr id="109" name="Google Shape;109;p23"/>
          <p:cNvSpPr txBox="1">
            <a:spLocks noGrp="1"/>
          </p:cNvSpPr>
          <p:nvPr>
            <p:ph type="ctrTitle"/>
          </p:nvPr>
        </p:nvSpPr>
        <p:spPr>
          <a:xfrm>
            <a:off x="685799" y="1594484"/>
            <a:ext cx="7772400" cy="108013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110" name="Google Shape;110;p23"/>
          <p:cNvSpPr txBox="1">
            <a:spLocks noGrp="1"/>
          </p:cNvSpPr>
          <p:nvPr>
            <p:ph type="subTitle" idx="1"/>
          </p:nvPr>
        </p:nvSpPr>
        <p:spPr>
          <a:xfrm>
            <a:off x="1371600" y="2880360"/>
            <a:ext cx="6400800" cy="12858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11" name="Google Shape;111;p23"/>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12" name="Google Shape;112;p23"/>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13" name="Google Shape;113;p23"/>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14"/>
        <p:cNvGrpSpPr/>
        <p:nvPr/>
      </p:nvGrpSpPr>
      <p:grpSpPr>
        <a:xfrm>
          <a:off x="0" y="0"/>
          <a:ext cx="0" cy="0"/>
          <a:chOff x="0" y="0"/>
          <a:chExt cx="0" cy="0"/>
        </a:xfrm>
      </p:grpSpPr>
      <p:sp>
        <p:nvSpPr>
          <p:cNvPr id="115" name="Google Shape;115;p24"/>
          <p:cNvSpPr txBox="1">
            <a:spLocks noGrp="1"/>
          </p:cNvSpPr>
          <p:nvPr>
            <p:ph type="title"/>
          </p:nvPr>
        </p:nvSpPr>
        <p:spPr>
          <a:xfrm>
            <a:off x="1436505" y="1172736"/>
            <a:ext cx="6270988" cy="1936492"/>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sz="3400" b="1" i="0">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a:lvl2pPr>
            <a:lvl3pPr lvl="2">
              <a:spcBef>
                <a:spcPts val="0"/>
              </a:spcBef>
              <a:spcAft>
                <a:spcPts val="0"/>
              </a:spcAft>
              <a:buSzPts val="2200"/>
              <a:buNone/>
              <a:defRPr/>
            </a:lvl3pPr>
            <a:lvl4pPr lvl="3">
              <a:spcBef>
                <a:spcPts val="0"/>
              </a:spcBef>
              <a:spcAft>
                <a:spcPts val="0"/>
              </a:spcAft>
              <a:buSzPts val="2200"/>
              <a:buNone/>
              <a:defRPr/>
            </a:lvl4pPr>
            <a:lvl5pPr lvl="4">
              <a:spcBef>
                <a:spcPts val="0"/>
              </a:spcBef>
              <a:spcAft>
                <a:spcPts val="0"/>
              </a:spcAft>
              <a:buSzPts val="2200"/>
              <a:buNone/>
              <a:defRPr/>
            </a:lvl5pPr>
            <a:lvl6pPr lvl="5">
              <a:spcBef>
                <a:spcPts val="0"/>
              </a:spcBef>
              <a:spcAft>
                <a:spcPts val="0"/>
              </a:spcAft>
              <a:buSzPts val="2200"/>
              <a:buNone/>
              <a:defRPr/>
            </a:lvl6pPr>
            <a:lvl7pPr lvl="6">
              <a:spcBef>
                <a:spcPts val="0"/>
              </a:spcBef>
              <a:spcAft>
                <a:spcPts val="0"/>
              </a:spcAft>
              <a:buSzPts val="2200"/>
              <a:buNone/>
              <a:defRPr/>
            </a:lvl7pPr>
            <a:lvl8pPr lvl="7">
              <a:spcBef>
                <a:spcPts val="0"/>
              </a:spcBef>
              <a:spcAft>
                <a:spcPts val="0"/>
              </a:spcAft>
              <a:buSzPts val="2200"/>
              <a:buNone/>
              <a:defRPr/>
            </a:lvl8pPr>
            <a:lvl9pPr lvl="8">
              <a:spcBef>
                <a:spcPts val="0"/>
              </a:spcBef>
              <a:spcAft>
                <a:spcPts val="0"/>
              </a:spcAft>
              <a:buSzPts val="2200"/>
              <a:buNone/>
              <a:defRPr/>
            </a:lvl9pPr>
          </a:lstStyle>
          <a:p>
            <a:endParaRPr/>
          </a:p>
        </p:txBody>
      </p:sp>
      <p:sp>
        <p:nvSpPr>
          <p:cNvPr id="116" name="Google Shape;116;p24"/>
          <p:cNvSpPr txBox="1">
            <a:spLocks noGrp="1"/>
          </p:cNvSpPr>
          <p:nvPr>
            <p:ph type="body" idx="1"/>
          </p:nvPr>
        </p:nvSpPr>
        <p:spPr>
          <a:xfrm>
            <a:off x="457200" y="1183004"/>
            <a:ext cx="3977639"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117" name="Google Shape;117;p24"/>
          <p:cNvSpPr txBox="1">
            <a:spLocks noGrp="1"/>
          </p:cNvSpPr>
          <p:nvPr>
            <p:ph type="body" idx="2"/>
          </p:nvPr>
        </p:nvSpPr>
        <p:spPr>
          <a:xfrm>
            <a:off x="4709159" y="1183004"/>
            <a:ext cx="3977639"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2200"/>
              <a:buNone/>
              <a:defRPr/>
            </a:lvl1pPr>
            <a:lvl2pPr marL="914400" lvl="1" indent="-228600" algn="l">
              <a:spcBef>
                <a:spcPts val="0"/>
              </a:spcBef>
              <a:spcAft>
                <a:spcPts val="0"/>
              </a:spcAft>
              <a:buSzPts val="2200"/>
              <a:buNone/>
              <a:defRPr/>
            </a:lvl2pPr>
            <a:lvl3pPr marL="1371600" lvl="2" indent="-228600" algn="l">
              <a:spcBef>
                <a:spcPts val="0"/>
              </a:spcBef>
              <a:spcAft>
                <a:spcPts val="0"/>
              </a:spcAft>
              <a:buSzPts val="2200"/>
              <a:buNone/>
              <a:defRPr/>
            </a:lvl3pPr>
            <a:lvl4pPr marL="1828800" lvl="3" indent="-228600" algn="l">
              <a:spcBef>
                <a:spcPts val="0"/>
              </a:spcBef>
              <a:spcAft>
                <a:spcPts val="0"/>
              </a:spcAft>
              <a:buSzPts val="2200"/>
              <a:buNone/>
              <a:defRPr/>
            </a:lvl4pPr>
            <a:lvl5pPr marL="2286000" lvl="4" indent="-228600" algn="l">
              <a:spcBef>
                <a:spcPts val="0"/>
              </a:spcBef>
              <a:spcAft>
                <a:spcPts val="0"/>
              </a:spcAft>
              <a:buSzPts val="2200"/>
              <a:buNone/>
              <a:defRPr/>
            </a:lvl5pPr>
            <a:lvl6pPr marL="2743200" lvl="5" indent="-228600" algn="l">
              <a:spcBef>
                <a:spcPts val="0"/>
              </a:spcBef>
              <a:spcAft>
                <a:spcPts val="0"/>
              </a:spcAft>
              <a:buSzPts val="2200"/>
              <a:buNone/>
              <a:defRPr/>
            </a:lvl6pPr>
            <a:lvl7pPr marL="3200400" lvl="6" indent="-228600" algn="l">
              <a:spcBef>
                <a:spcPts val="0"/>
              </a:spcBef>
              <a:spcAft>
                <a:spcPts val="0"/>
              </a:spcAft>
              <a:buSzPts val="2200"/>
              <a:buNone/>
              <a:defRPr/>
            </a:lvl7pPr>
            <a:lvl8pPr marL="3657600" lvl="7" indent="-228600" algn="l">
              <a:spcBef>
                <a:spcPts val="0"/>
              </a:spcBef>
              <a:spcAft>
                <a:spcPts val="0"/>
              </a:spcAft>
              <a:buSzPts val="2200"/>
              <a:buNone/>
              <a:defRPr/>
            </a:lvl8pPr>
            <a:lvl9pPr marL="4114800" lvl="8" indent="-228600" algn="l">
              <a:spcBef>
                <a:spcPts val="0"/>
              </a:spcBef>
              <a:spcAft>
                <a:spcPts val="0"/>
              </a:spcAft>
              <a:buSzPts val="2200"/>
              <a:buNone/>
              <a:defRPr/>
            </a:lvl9pPr>
          </a:lstStyle>
          <a:p>
            <a:endParaRPr/>
          </a:p>
        </p:txBody>
      </p:sp>
      <p:sp>
        <p:nvSpPr>
          <p:cNvPr id="118" name="Google Shape;118;p24"/>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19" name="Google Shape;119;p24"/>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2200"/>
              <a:buNone/>
              <a:defRPr>
                <a:solidFill>
                  <a:srgbClr val="888888"/>
                </a:solidFill>
              </a:defRPr>
            </a:lvl1pPr>
            <a:lvl2pPr lvl="1" algn="l">
              <a:spcBef>
                <a:spcPts val="0"/>
              </a:spcBef>
              <a:spcAft>
                <a:spcPts val="0"/>
              </a:spcAft>
              <a:buSzPts val="2200"/>
              <a:buNone/>
              <a:defRPr/>
            </a:lvl2pPr>
            <a:lvl3pPr lvl="2" algn="l">
              <a:spcBef>
                <a:spcPts val="0"/>
              </a:spcBef>
              <a:spcAft>
                <a:spcPts val="0"/>
              </a:spcAft>
              <a:buSzPts val="2200"/>
              <a:buNone/>
              <a:defRPr/>
            </a:lvl3pPr>
            <a:lvl4pPr lvl="3" algn="l">
              <a:spcBef>
                <a:spcPts val="0"/>
              </a:spcBef>
              <a:spcAft>
                <a:spcPts val="0"/>
              </a:spcAft>
              <a:buSzPts val="2200"/>
              <a:buNone/>
              <a:defRPr/>
            </a:lvl4pPr>
            <a:lvl5pPr lvl="4" algn="l">
              <a:spcBef>
                <a:spcPts val="0"/>
              </a:spcBef>
              <a:spcAft>
                <a:spcPts val="0"/>
              </a:spcAft>
              <a:buSzPts val="2200"/>
              <a:buNone/>
              <a:defRPr/>
            </a:lvl5pPr>
            <a:lvl6pPr lvl="5" algn="l">
              <a:spcBef>
                <a:spcPts val="0"/>
              </a:spcBef>
              <a:spcAft>
                <a:spcPts val="0"/>
              </a:spcAft>
              <a:buSzPts val="2200"/>
              <a:buNone/>
              <a:defRPr/>
            </a:lvl6pPr>
            <a:lvl7pPr lvl="6" algn="l">
              <a:spcBef>
                <a:spcPts val="0"/>
              </a:spcBef>
              <a:spcAft>
                <a:spcPts val="0"/>
              </a:spcAft>
              <a:buSzPts val="2200"/>
              <a:buNone/>
              <a:defRPr/>
            </a:lvl7pPr>
            <a:lvl8pPr lvl="7" algn="l">
              <a:spcBef>
                <a:spcPts val="0"/>
              </a:spcBef>
              <a:spcAft>
                <a:spcPts val="0"/>
              </a:spcAft>
              <a:buSzPts val="2200"/>
              <a:buNone/>
              <a:defRPr/>
            </a:lvl8pPr>
            <a:lvl9pPr lvl="8" algn="l">
              <a:spcBef>
                <a:spcPts val="0"/>
              </a:spcBef>
              <a:spcAft>
                <a:spcPts val="0"/>
              </a:spcAft>
              <a:buSzPts val="2200"/>
              <a:buNone/>
              <a:defRPr/>
            </a:lvl9pPr>
          </a:lstStyle>
          <a:p>
            <a:endParaRPr/>
          </a:p>
        </p:txBody>
      </p:sp>
      <p:sp>
        <p:nvSpPr>
          <p:cNvPr id="120" name="Google Shape;120;p24"/>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theme" Target="../theme/theme2.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96920" y="727124"/>
            <a:ext cx="7350157" cy="182847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2200"/>
              <a:buNone/>
              <a:defRPr sz="2000" b="1" i="0" u="none" strike="noStrike" cap="none">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sz="2800"/>
            </a:lvl2pPr>
            <a:lvl3pPr lvl="2">
              <a:spcBef>
                <a:spcPts val="0"/>
              </a:spcBef>
              <a:spcAft>
                <a:spcPts val="0"/>
              </a:spcAft>
              <a:buSzPts val="2200"/>
              <a:buNone/>
              <a:defRPr sz="2800"/>
            </a:lvl3pPr>
            <a:lvl4pPr lvl="3">
              <a:spcBef>
                <a:spcPts val="0"/>
              </a:spcBef>
              <a:spcAft>
                <a:spcPts val="0"/>
              </a:spcAft>
              <a:buSzPts val="2200"/>
              <a:buNone/>
              <a:defRPr sz="2800"/>
            </a:lvl4pPr>
            <a:lvl5pPr lvl="4">
              <a:spcBef>
                <a:spcPts val="0"/>
              </a:spcBef>
              <a:spcAft>
                <a:spcPts val="0"/>
              </a:spcAft>
              <a:buSzPts val="2200"/>
              <a:buNone/>
              <a:defRPr sz="2800"/>
            </a:lvl5pPr>
            <a:lvl6pPr lvl="5">
              <a:spcBef>
                <a:spcPts val="0"/>
              </a:spcBef>
              <a:spcAft>
                <a:spcPts val="0"/>
              </a:spcAft>
              <a:buSzPts val="2200"/>
              <a:buNone/>
              <a:defRPr sz="2800"/>
            </a:lvl6pPr>
            <a:lvl7pPr lvl="6">
              <a:spcBef>
                <a:spcPts val="0"/>
              </a:spcBef>
              <a:spcAft>
                <a:spcPts val="0"/>
              </a:spcAft>
              <a:buSzPts val="2200"/>
              <a:buNone/>
              <a:defRPr sz="2800"/>
            </a:lvl7pPr>
            <a:lvl8pPr lvl="7">
              <a:spcBef>
                <a:spcPts val="0"/>
              </a:spcBef>
              <a:spcAft>
                <a:spcPts val="0"/>
              </a:spcAft>
              <a:buSzPts val="2200"/>
              <a:buNone/>
              <a:defRPr sz="2800"/>
            </a:lvl8pPr>
            <a:lvl9pPr lvl="8">
              <a:spcBef>
                <a:spcPts val="0"/>
              </a:spcBef>
              <a:spcAft>
                <a:spcPts val="0"/>
              </a:spcAft>
              <a:buSzPts val="2200"/>
              <a:buNone/>
              <a:defRPr sz="2800"/>
            </a:lvl9pPr>
          </a:lstStyle>
          <a:p>
            <a:endParaRPr/>
          </a:p>
        </p:txBody>
      </p:sp>
      <p:sp>
        <p:nvSpPr>
          <p:cNvPr id="52" name="Google Shape;52;p13"/>
          <p:cNvSpPr txBox="1">
            <a:spLocks noGrp="1"/>
          </p:cNvSpPr>
          <p:nvPr>
            <p:ph type="body" idx="1"/>
          </p:nvPr>
        </p:nvSpPr>
        <p:spPr>
          <a:xfrm>
            <a:off x="457200" y="1183004"/>
            <a:ext cx="8229600" cy="3394710"/>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2200"/>
              <a:buNone/>
              <a:defRPr sz="2800" b="0" i="0" u="none" strike="noStrike" cap="none">
                <a:latin typeface="Calibri"/>
                <a:ea typeface="Calibri"/>
                <a:cs typeface="Calibri"/>
                <a:sym typeface="Calibri"/>
              </a:defRPr>
            </a:lvl1pPr>
            <a:lvl2pPr marL="914400" marR="0" lvl="1" indent="-228600" algn="l" rtl="0">
              <a:spcBef>
                <a:spcPts val="0"/>
              </a:spcBef>
              <a:spcAft>
                <a:spcPts val="0"/>
              </a:spcAft>
              <a:buSzPts val="2200"/>
              <a:buNone/>
              <a:defRPr sz="2800" b="0" i="0" u="none" strike="noStrike" cap="none">
                <a:latin typeface="Calibri"/>
                <a:ea typeface="Calibri"/>
                <a:cs typeface="Calibri"/>
                <a:sym typeface="Calibri"/>
              </a:defRPr>
            </a:lvl2pPr>
            <a:lvl3pPr marL="1371600" marR="0" lvl="2" indent="-228600" algn="l" rtl="0">
              <a:spcBef>
                <a:spcPts val="0"/>
              </a:spcBef>
              <a:spcAft>
                <a:spcPts val="0"/>
              </a:spcAft>
              <a:buSzPts val="2200"/>
              <a:buNone/>
              <a:defRPr sz="2800" b="0" i="0" u="none" strike="noStrike" cap="none">
                <a:latin typeface="Calibri"/>
                <a:ea typeface="Calibri"/>
                <a:cs typeface="Calibri"/>
                <a:sym typeface="Calibri"/>
              </a:defRPr>
            </a:lvl3pPr>
            <a:lvl4pPr marL="1828800" marR="0" lvl="3" indent="-228600" algn="l" rtl="0">
              <a:spcBef>
                <a:spcPts val="0"/>
              </a:spcBef>
              <a:spcAft>
                <a:spcPts val="0"/>
              </a:spcAft>
              <a:buSzPts val="2200"/>
              <a:buNone/>
              <a:defRPr sz="2800" b="0" i="0" u="none" strike="noStrike" cap="none">
                <a:latin typeface="Calibri"/>
                <a:ea typeface="Calibri"/>
                <a:cs typeface="Calibri"/>
                <a:sym typeface="Calibri"/>
              </a:defRPr>
            </a:lvl4pPr>
            <a:lvl5pPr marL="2286000" marR="0" lvl="4" indent="-228600" algn="l" rtl="0">
              <a:spcBef>
                <a:spcPts val="0"/>
              </a:spcBef>
              <a:spcAft>
                <a:spcPts val="0"/>
              </a:spcAft>
              <a:buSzPts val="2200"/>
              <a:buNone/>
              <a:defRPr sz="2800" b="0" i="0" u="none" strike="noStrike" cap="none">
                <a:latin typeface="Calibri"/>
                <a:ea typeface="Calibri"/>
                <a:cs typeface="Calibri"/>
                <a:sym typeface="Calibri"/>
              </a:defRPr>
            </a:lvl5pPr>
            <a:lvl6pPr marL="2743200" marR="0" lvl="5" indent="-228600" algn="l" rtl="0">
              <a:spcBef>
                <a:spcPts val="0"/>
              </a:spcBef>
              <a:spcAft>
                <a:spcPts val="0"/>
              </a:spcAft>
              <a:buSzPts val="2200"/>
              <a:buNone/>
              <a:defRPr sz="2800" b="0" i="0" u="none" strike="noStrike" cap="none">
                <a:latin typeface="Calibri"/>
                <a:ea typeface="Calibri"/>
                <a:cs typeface="Calibri"/>
                <a:sym typeface="Calibri"/>
              </a:defRPr>
            </a:lvl6pPr>
            <a:lvl7pPr marL="3200400" marR="0" lvl="6" indent="-228600" algn="l" rtl="0">
              <a:spcBef>
                <a:spcPts val="0"/>
              </a:spcBef>
              <a:spcAft>
                <a:spcPts val="0"/>
              </a:spcAft>
              <a:buSzPts val="2200"/>
              <a:buNone/>
              <a:defRPr sz="2800" b="0" i="0" u="none" strike="noStrike" cap="none">
                <a:latin typeface="Calibri"/>
                <a:ea typeface="Calibri"/>
                <a:cs typeface="Calibri"/>
                <a:sym typeface="Calibri"/>
              </a:defRPr>
            </a:lvl7pPr>
            <a:lvl8pPr marL="3657600" marR="0" lvl="7" indent="-228600" algn="l" rtl="0">
              <a:spcBef>
                <a:spcPts val="0"/>
              </a:spcBef>
              <a:spcAft>
                <a:spcPts val="0"/>
              </a:spcAft>
              <a:buSzPts val="2200"/>
              <a:buNone/>
              <a:defRPr sz="2800" b="0" i="0" u="none" strike="noStrike" cap="none">
                <a:latin typeface="Calibri"/>
                <a:ea typeface="Calibri"/>
                <a:cs typeface="Calibri"/>
                <a:sym typeface="Calibri"/>
              </a:defRPr>
            </a:lvl8pPr>
            <a:lvl9pPr marL="4114800" marR="0" lvl="8" indent="-228600" algn="l" rtl="0">
              <a:spcBef>
                <a:spcPts val="0"/>
              </a:spcBef>
              <a:spcAft>
                <a:spcPts val="0"/>
              </a:spcAft>
              <a:buSzPts val="2200"/>
              <a:buNone/>
              <a:defRPr sz="2800" b="0" i="0" u="none" strike="noStrike" cap="none">
                <a:latin typeface="Calibri"/>
                <a:ea typeface="Calibri"/>
                <a:cs typeface="Calibri"/>
                <a:sym typeface="Calibri"/>
              </a:defRPr>
            </a:lvl9pPr>
          </a:lstStyle>
          <a:p>
            <a:endParaRPr/>
          </a:p>
        </p:txBody>
      </p:sp>
      <p:sp>
        <p:nvSpPr>
          <p:cNvPr id="53" name="Google Shape;53;p13"/>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2200"/>
              <a:buNone/>
              <a:defRPr sz="2800" b="0" i="0" u="none" strike="noStrike" cap="none">
                <a:solidFill>
                  <a:srgbClr val="888888"/>
                </a:solidFill>
              </a:defRPr>
            </a:lvl1pPr>
            <a:lvl2pPr marR="0" lvl="1" algn="l" rtl="0">
              <a:spcBef>
                <a:spcPts val="0"/>
              </a:spcBef>
              <a:spcAft>
                <a:spcPts val="0"/>
              </a:spcAft>
              <a:buSzPts val="2200"/>
              <a:buNone/>
              <a:defRPr sz="2800" b="0" i="0" u="none" strike="noStrike" cap="none"/>
            </a:lvl2pPr>
            <a:lvl3pPr marR="0" lvl="2" algn="l" rtl="0">
              <a:spcBef>
                <a:spcPts val="0"/>
              </a:spcBef>
              <a:spcAft>
                <a:spcPts val="0"/>
              </a:spcAft>
              <a:buSzPts val="2200"/>
              <a:buNone/>
              <a:defRPr sz="2800" b="0" i="0" u="none" strike="noStrike" cap="none"/>
            </a:lvl3pPr>
            <a:lvl4pPr marR="0" lvl="3" algn="l" rtl="0">
              <a:spcBef>
                <a:spcPts val="0"/>
              </a:spcBef>
              <a:spcAft>
                <a:spcPts val="0"/>
              </a:spcAft>
              <a:buSzPts val="2200"/>
              <a:buNone/>
              <a:defRPr sz="2800" b="0" i="0" u="none" strike="noStrike" cap="none"/>
            </a:lvl4pPr>
            <a:lvl5pPr marR="0" lvl="4" algn="l" rtl="0">
              <a:spcBef>
                <a:spcPts val="0"/>
              </a:spcBef>
              <a:spcAft>
                <a:spcPts val="0"/>
              </a:spcAft>
              <a:buSzPts val="2200"/>
              <a:buNone/>
              <a:defRPr sz="2800" b="0" i="0" u="none" strike="noStrike" cap="none"/>
            </a:lvl5pPr>
            <a:lvl6pPr marR="0" lvl="5" algn="l" rtl="0">
              <a:spcBef>
                <a:spcPts val="0"/>
              </a:spcBef>
              <a:spcAft>
                <a:spcPts val="0"/>
              </a:spcAft>
              <a:buSzPts val="2200"/>
              <a:buNone/>
              <a:defRPr sz="2800" b="0" i="0" u="none" strike="noStrike" cap="none"/>
            </a:lvl6pPr>
            <a:lvl7pPr marR="0" lvl="6" algn="l" rtl="0">
              <a:spcBef>
                <a:spcPts val="0"/>
              </a:spcBef>
              <a:spcAft>
                <a:spcPts val="0"/>
              </a:spcAft>
              <a:buSzPts val="2200"/>
              <a:buNone/>
              <a:defRPr sz="2800" b="0" i="0" u="none" strike="noStrike" cap="none"/>
            </a:lvl7pPr>
            <a:lvl8pPr marR="0" lvl="7" algn="l" rtl="0">
              <a:spcBef>
                <a:spcPts val="0"/>
              </a:spcBef>
              <a:spcAft>
                <a:spcPts val="0"/>
              </a:spcAft>
              <a:buSzPts val="2200"/>
              <a:buNone/>
              <a:defRPr sz="2800" b="0" i="0" u="none" strike="noStrike" cap="none"/>
            </a:lvl8pPr>
            <a:lvl9pPr marR="0" lvl="8" algn="l" rtl="0">
              <a:spcBef>
                <a:spcPts val="0"/>
              </a:spcBef>
              <a:spcAft>
                <a:spcPts val="0"/>
              </a:spcAft>
              <a:buSzPts val="2200"/>
              <a:buNone/>
              <a:defRPr sz="2800" b="0" i="0" u="none" strike="noStrike" cap="none"/>
            </a:lvl9pPr>
          </a:lstStyle>
          <a:p>
            <a:endParaRPr/>
          </a:p>
        </p:txBody>
      </p:sp>
      <p:sp>
        <p:nvSpPr>
          <p:cNvPr id="54" name="Google Shape;54;p13"/>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2200"/>
              <a:buNone/>
              <a:defRPr sz="2800" b="0" i="0" u="none" strike="noStrike" cap="none">
                <a:solidFill>
                  <a:srgbClr val="888888"/>
                </a:solidFill>
              </a:defRPr>
            </a:lvl1pPr>
            <a:lvl2pPr marR="0" lvl="1" algn="l" rtl="0">
              <a:spcBef>
                <a:spcPts val="0"/>
              </a:spcBef>
              <a:spcAft>
                <a:spcPts val="0"/>
              </a:spcAft>
              <a:buSzPts val="2200"/>
              <a:buNone/>
              <a:defRPr sz="2800" b="0" i="0" u="none" strike="noStrike" cap="none"/>
            </a:lvl2pPr>
            <a:lvl3pPr marR="0" lvl="2" algn="l" rtl="0">
              <a:spcBef>
                <a:spcPts val="0"/>
              </a:spcBef>
              <a:spcAft>
                <a:spcPts val="0"/>
              </a:spcAft>
              <a:buSzPts val="2200"/>
              <a:buNone/>
              <a:defRPr sz="2800" b="0" i="0" u="none" strike="noStrike" cap="none"/>
            </a:lvl3pPr>
            <a:lvl4pPr marR="0" lvl="3" algn="l" rtl="0">
              <a:spcBef>
                <a:spcPts val="0"/>
              </a:spcBef>
              <a:spcAft>
                <a:spcPts val="0"/>
              </a:spcAft>
              <a:buSzPts val="2200"/>
              <a:buNone/>
              <a:defRPr sz="2800" b="0" i="0" u="none" strike="noStrike" cap="none"/>
            </a:lvl4pPr>
            <a:lvl5pPr marR="0" lvl="4" algn="l" rtl="0">
              <a:spcBef>
                <a:spcPts val="0"/>
              </a:spcBef>
              <a:spcAft>
                <a:spcPts val="0"/>
              </a:spcAft>
              <a:buSzPts val="2200"/>
              <a:buNone/>
              <a:defRPr sz="2800" b="0" i="0" u="none" strike="noStrike" cap="none"/>
            </a:lvl5pPr>
            <a:lvl6pPr marR="0" lvl="5" algn="l" rtl="0">
              <a:spcBef>
                <a:spcPts val="0"/>
              </a:spcBef>
              <a:spcAft>
                <a:spcPts val="0"/>
              </a:spcAft>
              <a:buSzPts val="2200"/>
              <a:buNone/>
              <a:defRPr sz="2800" b="0" i="0" u="none" strike="noStrike" cap="none"/>
            </a:lvl6pPr>
            <a:lvl7pPr marR="0" lvl="6" algn="l" rtl="0">
              <a:spcBef>
                <a:spcPts val="0"/>
              </a:spcBef>
              <a:spcAft>
                <a:spcPts val="0"/>
              </a:spcAft>
              <a:buSzPts val="2200"/>
              <a:buNone/>
              <a:defRPr sz="2800" b="0" i="0" u="none" strike="noStrike" cap="none"/>
            </a:lvl7pPr>
            <a:lvl8pPr marR="0" lvl="7" algn="l" rtl="0">
              <a:spcBef>
                <a:spcPts val="0"/>
              </a:spcBef>
              <a:spcAft>
                <a:spcPts val="0"/>
              </a:spcAft>
              <a:buSzPts val="2200"/>
              <a:buNone/>
              <a:defRPr sz="2800" b="0" i="0" u="none" strike="noStrike" cap="none"/>
            </a:lvl8pPr>
            <a:lvl9pPr marR="0" lvl="8" algn="l" rtl="0">
              <a:spcBef>
                <a:spcPts val="0"/>
              </a:spcBef>
              <a:spcAft>
                <a:spcPts val="0"/>
              </a:spcAft>
              <a:buSzPts val="2200"/>
              <a:buNone/>
              <a:defRPr sz="2800" b="0" i="0" u="none" strike="noStrike" cap="none"/>
            </a:lvl9pPr>
          </a:lstStyle>
          <a:p>
            <a:endParaRPr/>
          </a:p>
        </p:txBody>
      </p:sp>
      <p:sp>
        <p:nvSpPr>
          <p:cNvPr id="55" name="Google Shape;55;p13"/>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2800" b="0" i="0" u="none" strike="noStrike" cap="none">
                <a:solidFill>
                  <a:srgbClr val="888888"/>
                </a:solidFill>
              </a:defRPr>
            </a:lvl1pPr>
            <a:lvl2pPr marL="0" marR="0" lvl="1" indent="0" algn="r" rtl="0">
              <a:spcBef>
                <a:spcPts val="0"/>
              </a:spcBef>
              <a:buNone/>
              <a:defRPr sz="2800" b="0" i="0" u="none" strike="noStrike" cap="none">
                <a:solidFill>
                  <a:srgbClr val="888888"/>
                </a:solidFill>
              </a:defRPr>
            </a:lvl2pPr>
            <a:lvl3pPr marL="0" marR="0" lvl="2" indent="0" algn="r" rtl="0">
              <a:spcBef>
                <a:spcPts val="0"/>
              </a:spcBef>
              <a:buNone/>
              <a:defRPr sz="2800" b="0" i="0" u="none" strike="noStrike" cap="none">
                <a:solidFill>
                  <a:srgbClr val="888888"/>
                </a:solidFill>
              </a:defRPr>
            </a:lvl3pPr>
            <a:lvl4pPr marL="0" marR="0" lvl="3" indent="0" algn="r" rtl="0">
              <a:spcBef>
                <a:spcPts val="0"/>
              </a:spcBef>
              <a:buNone/>
              <a:defRPr sz="2800" b="0" i="0" u="none" strike="noStrike" cap="none">
                <a:solidFill>
                  <a:srgbClr val="888888"/>
                </a:solidFill>
              </a:defRPr>
            </a:lvl4pPr>
            <a:lvl5pPr marL="0" marR="0" lvl="4" indent="0" algn="r" rtl="0">
              <a:spcBef>
                <a:spcPts val="0"/>
              </a:spcBef>
              <a:buNone/>
              <a:defRPr sz="2800" b="0" i="0" u="none" strike="noStrike" cap="none">
                <a:solidFill>
                  <a:srgbClr val="888888"/>
                </a:solidFill>
              </a:defRPr>
            </a:lvl5pPr>
            <a:lvl6pPr marL="0" marR="0" lvl="5" indent="0" algn="r" rtl="0">
              <a:spcBef>
                <a:spcPts val="0"/>
              </a:spcBef>
              <a:buNone/>
              <a:defRPr sz="2800" b="0" i="0" u="none" strike="noStrike" cap="none">
                <a:solidFill>
                  <a:srgbClr val="888888"/>
                </a:solidFill>
              </a:defRPr>
            </a:lvl6pPr>
            <a:lvl7pPr marL="0" marR="0" lvl="6" indent="0" algn="r" rtl="0">
              <a:spcBef>
                <a:spcPts val="0"/>
              </a:spcBef>
              <a:buNone/>
              <a:defRPr sz="2800" b="0" i="0" u="none" strike="noStrike" cap="none">
                <a:solidFill>
                  <a:srgbClr val="888888"/>
                </a:solidFill>
              </a:defRPr>
            </a:lvl7pPr>
            <a:lvl8pPr marL="0" marR="0" lvl="7" indent="0" algn="r" rtl="0">
              <a:spcBef>
                <a:spcPts val="0"/>
              </a:spcBef>
              <a:buNone/>
              <a:defRPr sz="2800" b="0" i="0" u="none" strike="noStrike" cap="none">
                <a:solidFill>
                  <a:srgbClr val="888888"/>
                </a:solidFill>
              </a:defRPr>
            </a:lvl8pPr>
            <a:lvl9pPr marL="0" marR="0" lvl="8" indent="0" algn="r" rtl="0">
              <a:spcBef>
                <a:spcPts val="0"/>
              </a:spcBef>
              <a:buNone/>
              <a:defRPr sz="2800" b="0" i="0" u="none" strike="noStrike" cap="none">
                <a:solidFill>
                  <a:srgbClr val="888888"/>
                </a:solidFill>
              </a:defRPr>
            </a:lvl9pPr>
          </a:lstStyle>
          <a:p>
            <a:pPr marL="0" lvl="0" indent="0" algn="r" rtl="0">
              <a:spcBef>
                <a:spcPts val="0"/>
              </a:spcBef>
              <a:spcAft>
                <a:spcPts val="0"/>
              </a:spcAft>
              <a:buNone/>
            </a:pPr>
            <a:fld id="{00000000-1234-1234-1234-123412341234}" type="slidenum">
              <a:rPr lang="it"/>
              <a:t>‹N›</a:t>
            </a:fld>
            <a:endParaRPr sz="2200">
              <a:solidFill>
                <a:srgbClr val="000000"/>
              </a:solidFill>
            </a:endParaRPr>
          </a:p>
        </p:txBody>
      </p:sp>
    </p:spTree>
  </p:cSld>
  <p:clrMap bg1="lt1" tx1="dk1" bg2="dk2" tx2="lt2" accent1="accent1" accent2="accent2" accent3="accent3" accent4="accent4" accent5="accent5" accent6="accent6" hlink="hlink" folHlink="folHlink"/>
  <p:sldLayoutIdLst>
    <p:sldLayoutId id="2147483659" r:id="rId1"/>
    <p:sldLayoutId id="2147483661" r:id="rId2"/>
    <p:sldLayoutId id="2147483662" r:id="rId3"/>
    <p:sldLayoutId id="2147483663"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5"/>
        <p:cNvGrpSpPr/>
        <p:nvPr/>
      </p:nvGrpSpPr>
      <p:grpSpPr>
        <a:xfrm>
          <a:off x="0" y="0"/>
          <a:ext cx="0" cy="0"/>
          <a:chOff x="0" y="0"/>
          <a:chExt cx="0" cy="0"/>
        </a:xfrm>
      </p:grpSpPr>
      <p:sp>
        <p:nvSpPr>
          <p:cNvPr id="86" name="Google Shape;86;p19"/>
          <p:cNvSpPr txBox="1">
            <a:spLocks noGrp="1"/>
          </p:cNvSpPr>
          <p:nvPr>
            <p:ph type="title"/>
          </p:nvPr>
        </p:nvSpPr>
        <p:spPr>
          <a:xfrm>
            <a:off x="1436505" y="1172736"/>
            <a:ext cx="6270988" cy="1936492"/>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2200"/>
              <a:buNone/>
              <a:defRPr sz="3400" b="1" i="0" u="none" strike="noStrike" cap="none">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sz="2800"/>
            </a:lvl2pPr>
            <a:lvl3pPr lvl="2">
              <a:spcBef>
                <a:spcPts val="0"/>
              </a:spcBef>
              <a:spcAft>
                <a:spcPts val="0"/>
              </a:spcAft>
              <a:buSzPts val="2200"/>
              <a:buNone/>
              <a:defRPr sz="2800"/>
            </a:lvl3pPr>
            <a:lvl4pPr lvl="3">
              <a:spcBef>
                <a:spcPts val="0"/>
              </a:spcBef>
              <a:spcAft>
                <a:spcPts val="0"/>
              </a:spcAft>
              <a:buSzPts val="2200"/>
              <a:buNone/>
              <a:defRPr sz="2800"/>
            </a:lvl4pPr>
            <a:lvl5pPr lvl="4">
              <a:spcBef>
                <a:spcPts val="0"/>
              </a:spcBef>
              <a:spcAft>
                <a:spcPts val="0"/>
              </a:spcAft>
              <a:buSzPts val="2200"/>
              <a:buNone/>
              <a:defRPr sz="2800"/>
            </a:lvl5pPr>
            <a:lvl6pPr lvl="5">
              <a:spcBef>
                <a:spcPts val="0"/>
              </a:spcBef>
              <a:spcAft>
                <a:spcPts val="0"/>
              </a:spcAft>
              <a:buSzPts val="2200"/>
              <a:buNone/>
              <a:defRPr sz="2800"/>
            </a:lvl6pPr>
            <a:lvl7pPr lvl="6">
              <a:spcBef>
                <a:spcPts val="0"/>
              </a:spcBef>
              <a:spcAft>
                <a:spcPts val="0"/>
              </a:spcAft>
              <a:buSzPts val="2200"/>
              <a:buNone/>
              <a:defRPr sz="2800"/>
            </a:lvl7pPr>
            <a:lvl8pPr lvl="7">
              <a:spcBef>
                <a:spcPts val="0"/>
              </a:spcBef>
              <a:spcAft>
                <a:spcPts val="0"/>
              </a:spcAft>
              <a:buSzPts val="2200"/>
              <a:buNone/>
              <a:defRPr sz="2800"/>
            </a:lvl8pPr>
            <a:lvl9pPr lvl="8">
              <a:spcBef>
                <a:spcPts val="0"/>
              </a:spcBef>
              <a:spcAft>
                <a:spcPts val="0"/>
              </a:spcAft>
              <a:buSzPts val="2200"/>
              <a:buNone/>
              <a:defRPr sz="2800"/>
            </a:lvl9pPr>
          </a:lstStyle>
          <a:p>
            <a:endParaRPr/>
          </a:p>
        </p:txBody>
      </p:sp>
      <p:sp>
        <p:nvSpPr>
          <p:cNvPr id="87" name="Google Shape;87;p19"/>
          <p:cNvSpPr txBox="1">
            <a:spLocks noGrp="1"/>
          </p:cNvSpPr>
          <p:nvPr>
            <p:ph type="body" idx="1"/>
          </p:nvPr>
        </p:nvSpPr>
        <p:spPr>
          <a:xfrm>
            <a:off x="620287" y="1641087"/>
            <a:ext cx="7903424" cy="1356733"/>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2200"/>
              <a:buNone/>
              <a:defRPr sz="2800" b="0" i="0" u="none" strike="noStrike" cap="none">
                <a:latin typeface="Calibri"/>
                <a:ea typeface="Calibri"/>
                <a:cs typeface="Calibri"/>
                <a:sym typeface="Calibri"/>
              </a:defRPr>
            </a:lvl2pPr>
            <a:lvl3pPr marL="1371600" marR="0" lvl="2" indent="-228600" algn="l" rtl="0">
              <a:spcBef>
                <a:spcPts val="0"/>
              </a:spcBef>
              <a:spcAft>
                <a:spcPts val="0"/>
              </a:spcAft>
              <a:buSzPts val="2200"/>
              <a:buNone/>
              <a:defRPr sz="2800" b="0" i="0" u="none" strike="noStrike" cap="none">
                <a:latin typeface="Calibri"/>
                <a:ea typeface="Calibri"/>
                <a:cs typeface="Calibri"/>
                <a:sym typeface="Calibri"/>
              </a:defRPr>
            </a:lvl3pPr>
            <a:lvl4pPr marL="1828800" marR="0" lvl="3" indent="-228600" algn="l" rtl="0">
              <a:spcBef>
                <a:spcPts val="0"/>
              </a:spcBef>
              <a:spcAft>
                <a:spcPts val="0"/>
              </a:spcAft>
              <a:buSzPts val="2200"/>
              <a:buNone/>
              <a:defRPr sz="2800" b="0" i="0" u="none" strike="noStrike" cap="none">
                <a:latin typeface="Calibri"/>
                <a:ea typeface="Calibri"/>
                <a:cs typeface="Calibri"/>
                <a:sym typeface="Calibri"/>
              </a:defRPr>
            </a:lvl4pPr>
            <a:lvl5pPr marL="2286000" marR="0" lvl="4" indent="-228600" algn="l" rtl="0">
              <a:spcBef>
                <a:spcPts val="0"/>
              </a:spcBef>
              <a:spcAft>
                <a:spcPts val="0"/>
              </a:spcAft>
              <a:buSzPts val="2200"/>
              <a:buNone/>
              <a:defRPr sz="2800" b="0" i="0" u="none" strike="noStrike" cap="none">
                <a:latin typeface="Calibri"/>
                <a:ea typeface="Calibri"/>
                <a:cs typeface="Calibri"/>
                <a:sym typeface="Calibri"/>
              </a:defRPr>
            </a:lvl5pPr>
            <a:lvl6pPr marL="2743200" marR="0" lvl="5" indent="-228600" algn="l" rtl="0">
              <a:spcBef>
                <a:spcPts val="0"/>
              </a:spcBef>
              <a:spcAft>
                <a:spcPts val="0"/>
              </a:spcAft>
              <a:buSzPts val="2200"/>
              <a:buNone/>
              <a:defRPr sz="2800" b="0" i="0" u="none" strike="noStrike" cap="none">
                <a:latin typeface="Calibri"/>
                <a:ea typeface="Calibri"/>
                <a:cs typeface="Calibri"/>
                <a:sym typeface="Calibri"/>
              </a:defRPr>
            </a:lvl6pPr>
            <a:lvl7pPr marL="3200400" marR="0" lvl="6" indent="-228600" algn="l" rtl="0">
              <a:spcBef>
                <a:spcPts val="0"/>
              </a:spcBef>
              <a:spcAft>
                <a:spcPts val="0"/>
              </a:spcAft>
              <a:buSzPts val="2200"/>
              <a:buNone/>
              <a:defRPr sz="2800" b="0" i="0" u="none" strike="noStrike" cap="none">
                <a:latin typeface="Calibri"/>
                <a:ea typeface="Calibri"/>
                <a:cs typeface="Calibri"/>
                <a:sym typeface="Calibri"/>
              </a:defRPr>
            </a:lvl7pPr>
            <a:lvl8pPr marL="3657600" marR="0" lvl="7" indent="-228600" algn="l" rtl="0">
              <a:spcBef>
                <a:spcPts val="0"/>
              </a:spcBef>
              <a:spcAft>
                <a:spcPts val="0"/>
              </a:spcAft>
              <a:buSzPts val="2200"/>
              <a:buNone/>
              <a:defRPr sz="2800" b="0" i="0" u="none" strike="noStrike" cap="none">
                <a:latin typeface="Calibri"/>
                <a:ea typeface="Calibri"/>
                <a:cs typeface="Calibri"/>
                <a:sym typeface="Calibri"/>
              </a:defRPr>
            </a:lvl8pPr>
            <a:lvl9pPr marL="4114800" marR="0" lvl="8" indent="-228600" algn="l" rtl="0">
              <a:spcBef>
                <a:spcPts val="0"/>
              </a:spcBef>
              <a:spcAft>
                <a:spcPts val="0"/>
              </a:spcAft>
              <a:buSzPts val="2200"/>
              <a:buNone/>
              <a:defRPr sz="2800" b="0" i="0" u="none" strike="noStrike" cap="none">
                <a:latin typeface="Calibri"/>
                <a:ea typeface="Calibri"/>
                <a:cs typeface="Calibri"/>
                <a:sym typeface="Calibri"/>
              </a:defRPr>
            </a:lvl9pPr>
          </a:lstStyle>
          <a:p>
            <a:endParaRPr/>
          </a:p>
        </p:txBody>
      </p:sp>
      <p:sp>
        <p:nvSpPr>
          <p:cNvPr id="88" name="Google Shape;88;p19"/>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2200"/>
              <a:buNone/>
              <a:defRPr sz="2800" b="0" i="0" u="none" strike="noStrike" cap="none">
                <a:solidFill>
                  <a:srgbClr val="888888"/>
                </a:solidFill>
              </a:defRPr>
            </a:lvl1pPr>
            <a:lvl2pPr marR="0" lvl="1" algn="l" rtl="0">
              <a:spcBef>
                <a:spcPts val="0"/>
              </a:spcBef>
              <a:spcAft>
                <a:spcPts val="0"/>
              </a:spcAft>
              <a:buSzPts val="2200"/>
              <a:buNone/>
              <a:defRPr sz="2800" b="0" i="0" u="none" strike="noStrike" cap="none"/>
            </a:lvl2pPr>
            <a:lvl3pPr marR="0" lvl="2" algn="l" rtl="0">
              <a:spcBef>
                <a:spcPts val="0"/>
              </a:spcBef>
              <a:spcAft>
                <a:spcPts val="0"/>
              </a:spcAft>
              <a:buSzPts val="2200"/>
              <a:buNone/>
              <a:defRPr sz="2800" b="0" i="0" u="none" strike="noStrike" cap="none"/>
            </a:lvl3pPr>
            <a:lvl4pPr marR="0" lvl="3" algn="l" rtl="0">
              <a:spcBef>
                <a:spcPts val="0"/>
              </a:spcBef>
              <a:spcAft>
                <a:spcPts val="0"/>
              </a:spcAft>
              <a:buSzPts val="2200"/>
              <a:buNone/>
              <a:defRPr sz="2800" b="0" i="0" u="none" strike="noStrike" cap="none"/>
            </a:lvl4pPr>
            <a:lvl5pPr marR="0" lvl="4" algn="l" rtl="0">
              <a:spcBef>
                <a:spcPts val="0"/>
              </a:spcBef>
              <a:spcAft>
                <a:spcPts val="0"/>
              </a:spcAft>
              <a:buSzPts val="2200"/>
              <a:buNone/>
              <a:defRPr sz="2800" b="0" i="0" u="none" strike="noStrike" cap="none"/>
            </a:lvl5pPr>
            <a:lvl6pPr marR="0" lvl="5" algn="l" rtl="0">
              <a:spcBef>
                <a:spcPts val="0"/>
              </a:spcBef>
              <a:spcAft>
                <a:spcPts val="0"/>
              </a:spcAft>
              <a:buSzPts val="2200"/>
              <a:buNone/>
              <a:defRPr sz="2800" b="0" i="0" u="none" strike="noStrike" cap="none"/>
            </a:lvl6pPr>
            <a:lvl7pPr marR="0" lvl="6" algn="l" rtl="0">
              <a:spcBef>
                <a:spcPts val="0"/>
              </a:spcBef>
              <a:spcAft>
                <a:spcPts val="0"/>
              </a:spcAft>
              <a:buSzPts val="2200"/>
              <a:buNone/>
              <a:defRPr sz="2800" b="0" i="0" u="none" strike="noStrike" cap="none"/>
            </a:lvl7pPr>
            <a:lvl8pPr marR="0" lvl="7" algn="l" rtl="0">
              <a:spcBef>
                <a:spcPts val="0"/>
              </a:spcBef>
              <a:spcAft>
                <a:spcPts val="0"/>
              </a:spcAft>
              <a:buSzPts val="2200"/>
              <a:buNone/>
              <a:defRPr sz="2800" b="0" i="0" u="none" strike="noStrike" cap="none"/>
            </a:lvl8pPr>
            <a:lvl9pPr marR="0" lvl="8" algn="l" rtl="0">
              <a:spcBef>
                <a:spcPts val="0"/>
              </a:spcBef>
              <a:spcAft>
                <a:spcPts val="0"/>
              </a:spcAft>
              <a:buSzPts val="2200"/>
              <a:buNone/>
              <a:defRPr sz="2800" b="0" i="0" u="none" strike="noStrike" cap="none"/>
            </a:lvl9pPr>
          </a:lstStyle>
          <a:p>
            <a:endParaRPr/>
          </a:p>
        </p:txBody>
      </p:sp>
      <p:sp>
        <p:nvSpPr>
          <p:cNvPr id="89" name="Google Shape;89;p19"/>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2200"/>
              <a:buNone/>
              <a:defRPr sz="2800" b="0" i="0" u="none" strike="noStrike" cap="none">
                <a:solidFill>
                  <a:srgbClr val="888888"/>
                </a:solidFill>
              </a:defRPr>
            </a:lvl1pPr>
            <a:lvl2pPr marR="0" lvl="1" algn="l" rtl="0">
              <a:spcBef>
                <a:spcPts val="0"/>
              </a:spcBef>
              <a:spcAft>
                <a:spcPts val="0"/>
              </a:spcAft>
              <a:buSzPts val="2200"/>
              <a:buNone/>
              <a:defRPr sz="2800" b="0" i="0" u="none" strike="noStrike" cap="none"/>
            </a:lvl2pPr>
            <a:lvl3pPr marR="0" lvl="2" algn="l" rtl="0">
              <a:spcBef>
                <a:spcPts val="0"/>
              </a:spcBef>
              <a:spcAft>
                <a:spcPts val="0"/>
              </a:spcAft>
              <a:buSzPts val="2200"/>
              <a:buNone/>
              <a:defRPr sz="2800" b="0" i="0" u="none" strike="noStrike" cap="none"/>
            </a:lvl3pPr>
            <a:lvl4pPr marR="0" lvl="3" algn="l" rtl="0">
              <a:spcBef>
                <a:spcPts val="0"/>
              </a:spcBef>
              <a:spcAft>
                <a:spcPts val="0"/>
              </a:spcAft>
              <a:buSzPts val="2200"/>
              <a:buNone/>
              <a:defRPr sz="2800" b="0" i="0" u="none" strike="noStrike" cap="none"/>
            </a:lvl4pPr>
            <a:lvl5pPr marR="0" lvl="4" algn="l" rtl="0">
              <a:spcBef>
                <a:spcPts val="0"/>
              </a:spcBef>
              <a:spcAft>
                <a:spcPts val="0"/>
              </a:spcAft>
              <a:buSzPts val="2200"/>
              <a:buNone/>
              <a:defRPr sz="2800" b="0" i="0" u="none" strike="noStrike" cap="none"/>
            </a:lvl5pPr>
            <a:lvl6pPr marR="0" lvl="5" algn="l" rtl="0">
              <a:spcBef>
                <a:spcPts val="0"/>
              </a:spcBef>
              <a:spcAft>
                <a:spcPts val="0"/>
              </a:spcAft>
              <a:buSzPts val="2200"/>
              <a:buNone/>
              <a:defRPr sz="2800" b="0" i="0" u="none" strike="noStrike" cap="none"/>
            </a:lvl6pPr>
            <a:lvl7pPr marR="0" lvl="6" algn="l" rtl="0">
              <a:spcBef>
                <a:spcPts val="0"/>
              </a:spcBef>
              <a:spcAft>
                <a:spcPts val="0"/>
              </a:spcAft>
              <a:buSzPts val="2200"/>
              <a:buNone/>
              <a:defRPr sz="2800" b="0" i="0" u="none" strike="noStrike" cap="none"/>
            </a:lvl7pPr>
            <a:lvl8pPr marR="0" lvl="7" algn="l" rtl="0">
              <a:spcBef>
                <a:spcPts val="0"/>
              </a:spcBef>
              <a:spcAft>
                <a:spcPts val="0"/>
              </a:spcAft>
              <a:buSzPts val="2200"/>
              <a:buNone/>
              <a:defRPr sz="2800" b="0" i="0" u="none" strike="noStrike" cap="none"/>
            </a:lvl8pPr>
            <a:lvl9pPr marR="0" lvl="8" algn="l" rtl="0">
              <a:spcBef>
                <a:spcPts val="0"/>
              </a:spcBef>
              <a:spcAft>
                <a:spcPts val="0"/>
              </a:spcAft>
              <a:buSzPts val="2200"/>
              <a:buNone/>
              <a:defRPr sz="2800" b="0" i="0" u="none" strike="noStrike" cap="none"/>
            </a:lvl9pPr>
          </a:lstStyle>
          <a:p>
            <a:endParaRPr/>
          </a:p>
        </p:txBody>
      </p:sp>
      <p:sp>
        <p:nvSpPr>
          <p:cNvPr id="90" name="Google Shape;90;p19"/>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2800" b="0" i="0" u="none" strike="noStrike" cap="none">
                <a:solidFill>
                  <a:srgbClr val="888888"/>
                </a:solidFill>
              </a:defRPr>
            </a:lvl1pPr>
            <a:lvl2pPr marL="0" marR="0" lvl="1" indent="0" algn="r" rtl="0">
              <a:spcBef>
                <a:spcPts val="0"/>
              </a:spcBef>
              <a:buNone/>
              <a:defRPr sz="2800" b="0" i="0" u="none" strike="noStrike" cap="none">
                <a:solidFill>
                  <a:srgbClr val="888888"/>
                </a:solidFill>
              </a:defRPr>
            </a:lvl2pPr>
            <a:lvl3pPr marL="0" marR="0" lvl="2" indent="0" algn="r" rtl="0">
              <a:spcBef>
                <a:spcPts val="0"/>
              </a:spcBef>
              <a:buNone/>
              <a:defRPr sz="2800" b="0" i="0" u="none" strike="noStrike" cap="none">
                <a:solidFill>
                  <a:srgbClr val="888888"/>
                </a:solidFill>
              </a:defRPr>
            </a:lvl3pPr>
            <a:lvl4pPr marL="0" marR="0" lvl="3" indent="0" algn="r" rtl="0">
              <a:spcBef>
                <a:spcPts val="0"/>
              </a:spcBef>
              <a:buNone/>
              <a:defRPr sz="2800" b="0" i="0" u="none" strike="noStrike" cap="none">
                <a:solidFill>
                  <a:srgbClr val="888888"/>
                </a:solidFill>
              </a:defRPr>
            </a:lvl4pPr>
            <a:lvl5pPr marL="0" marR="0" lvl="4" indent="0" algn="r" rtl="0">
              <a:spcBef>
                <a:spcPts val="0"/>
              </a:spcBef>
              <a:buNone/>
              <a:defRPr sz="2800" b="0" i="0" u="none" strike="noStrike" cap="none">
                <a:solidFill>
                  <a:srgbClr val="888888"/>
                </a:solidFill>
              </a:defRPr>
            </a:lvl5pPr>
            <a:lvl6pPr marL="0" marR="0" lvl="5" indent="0" algn="r" rtl="0">
              <a:spcBef>
                <a:spcPts val="0"/>
              </a:spcBef>
              <a:buNone/>
              <a:defRPr sz="2800" b="0" i="0" u="none" strike="noStrike" cap="none">
                <a:solidFill>
                  <a:srgbClr val="888888"/>
                </a:solidFill>
              </a:defRPr>
            </a:lvl6pPr>
            <a:lvl7pPr marL="0" marR="0" lvl="6" indent="0" algn="r" rtl="0">
              <a:spcBef>
                <a:spcPts val="0"/>
              </a:spcBef>
              <a:buNone/>
              <a:defRPr sz="2800" b="0" i="0" u="none" strike="noStrike" cap="none">
                <a:solidFill>
                  <a:srgbClr val="888888"/>
                </a:solidFill>
              </a:defRPr>
            </a:lvl7pPr>
            <a:lvl8pPr marL="0" marR="0" lvl="7" indent="0" algn="r" rtl="0">
              <a:spcBef>
                <a:spcPts val="0"/>
              </a:spcBef>
              <a:buNone/>
              <a:defRPr sz="2800" b="0" i="0" u="none" strike="noStrike" cap="none">
                <a:solidFill>
                  <a:srgbClr val="888888"/>
                </a:solidFill>
              </a:defRPr>
            </a:lvl8pPr>
            <a:lvl9pPr marL="0" marR="0" lvl="8" indent="0" algn="r" rtl="0">
              <a:spcBef>
                <a:spcPts val="0"/>
              </a:spcBef>
              <a:buNone/>
              <a:defRPr sz="2800" b="0" i="0" u="none" strike="noStrike" cap="none">
                <a:solidFill>
                  <a:srgbClr val="888888"/>
                </a:solidFill>
              </a:defRPr>
            </a:lvl9pPr>
          </a:lstStyle>
          <a:p>
            <a:pPr marL="0" lvl="0" indent="0" algn="r" rtl="0">
              <a:spcBef>
                <a:spcPts val="0"/>
              </a:spcBef>
              <a:spcAft>
                <a:spcPts val="0"/>
              </a:spcAft>
              <a:buNone/>
            </a:pPr>
            <a:fld id="{00000000-1234-1234-1234-123412341234}" type="slidenum">
              <a:rPr lang="it"/>
              <a:t>‹N›</a:t>
            </a:fld>
            <a:endParaRPr sz="2200">
              <a:solidFill>
                <a:srgbClr val="000000"/>
              </a:solidFill>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1"/>
        <p:cNvGrpSpPr/>
        <p:nvPr/>
      </p:nvGrpSpPr>
      <p:grpSpPr>
        <a:xfrm>
          <a:off x="0" y="0"/>
          <a:ext cx="0" cy="0"/>
          <a:chOff x="0" y="0"/>
          <a:chExt cx="0" cy="0"/>
        </a:xfrm>
      </p:grpSpPr>
      <p:sp>
        <p:nvSpPr>
          <p:cNvPr id="122" name="Google Shape;122;p25"/>
          <p:cNvSpPr txBox="1">
            <a:spLocks noGrp="1"/>
          </p:cNvSpPr>
          <p:nvPr>
            <p:ph type="title"/>
          </p:nvPr>
        </p:nvSpPr>
        <p:spPr>
          <a:xfrm>
            <a:off x="744146" y="727108"/>
            <a:ext cx="7655707" cy="38749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2200"/>
              <a:buNone/>
              <a:defRPr sz="2300" b="1" i="0" u="none" strike="noStrike" cap="none">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sz="2800"/>
            </a:lvl2pPr>
            <a:lvl3pPr lvl="2">
              <a:spcBef>
                <a:spcPts val="0"/>
              </a:spcBef>
              <a:spcAft>
                <a:spcPts val="0"/>
              </a:spcAft>
              <a:buSzPts val="2200"/>
              <a:buNone/>
              <a:defRPr sz="2800"/>
            </a:lvl3pPr>
            <a:lvl4pPr lvl="3">
              <a:spcBef>
                <a:spcPts val="0"/>
              </a:spcBef>
              <a:spcAft>
                <a:spcPts val="0"/>
              </a:spcAft>
              <a:buSzPts val="2200"/>
              <a:buNone/>
              <a:defRPr sz="2800"/>
            </a:lvl4pPr>
            <a:lvl5pPr lvl="4">
              <a:spcBef>
                <a:spcPts val="0"/>
              </a:spcBef>
              <a:spcAft>
                <a:spcPts val="0"/>
              </a:spcAft>
              <a:buSzPts val="2200"/>
              <a:buNone/>
              <a:defRPr sz="2800"/>
            </a:lvl5pPr>
            <a:lvl6pPr lvl="5">
              <a:spcBef>
                <a:spcPts val="0"/>
              </a:spcBef>
              <a:spcAft>
                <a:spcPts val="0"/>
              </a:spcAft>
              <a:buSzPts val="2200"/>
              <a:buNone/>
              <a:defRPr sz="2800"/>
            </a:lvl6pPr>
            <a:lvl7pPr lvl="6">
              <a:spcBef>
                <a:spcPts val="0"/>
              </a:spcBef>
              <a:spcAft>
                <a:spcPts val="0"/>
              </a:spcAft>
              <a:buSzPts val="2200"/>
              <a:buNone/>
              <a:defRPr sz="2800"/>
            </a:lvl7pPr>
            <a:lvl8pPr lvl="7">
              <a:spcBef>
                <a:spcPts val="0"/>
              </a:spcBef>
              <a:spcAft>
                <a:spcPts val="0"/>
              </a:spcAft>
              <a:buSzPts val="2200"/>
              <a:buNone/>
              <a:defRPr sz="2800"/>
            </a:lvl8pPr>
            <a:lvl9pPr lvl="8">
              <a:spcBef>
                <a:spcPts val="0"/>
              </a:spcBef>
              <a:spcAft>
                <a:spcPts val="0"/>
              </a:spcAft>
              <a:buSzPts val="2200"/>
              <a:buNone/>
              <a:defRPr sz="2800"/>
            </a:lvl9pPr>
          </a:lstStyle>
          <a:p>
            <a:endParaRPr/>
          </a:p>
        </p:txBody>
      </p:sp>
      <p:sp>
        <p:nvSpPr>
          <p:cNvPr id="123" name="Google Shape;123;p25"/>
          <p:cNvSpPr txBox="1">
            <a:spLocks noGrp="1"/>
          </p:cNvSpPr>
          <p:nvPr>
            <p:ph type="body" idx="1"/>
          </p:nvPr>
        </p:nvSpPr>
        <p:spPr>
          <a:xfrm>
            <a:off x="457200" y="1183004"/>
            <a:ext cx="8229600" cy="3394710"/>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2200"/>
              <a:buNone/>
              <a:defRPr sz="2800" b="0" i="0" u="none" strike="noStrike" cap="none">
                <a:latin typeface="Calibri"/>
                <a:ea typeface="Calibri"/>
                <a:cs typeface="Calibri"/>
                <a:sym typeface="Calibri"/>
              </a:defRPr>
            </a:lvl1pPr>
            <a:lvl2pPr marL="914400" marR="0" lvl="1" indent="-228600" algn="l" rtl="0">
              <a:spcBef>
                <a:spcPts val="0"/>
              </a:spcBef>
              <a:spcAft>
                <a:spcPts val="0"/>
              </a:spcAft>
              <a:buSzPts val="2200"/>
              <a:buNone/>
              <a:defRPr sz="2800" b="0" i="0" u="none" strike="noStrike" cap="none">
                <a:latin typeface="Calibri"/>
                <a:ea typeface="Calibri"/>
                <a:cs typeface="Calibri"/>
                <a:sym typeface="Calibri"/>
              </a:defRPr>
            </a:lvl2pPr>
            <a:lvl3pPr marL="1371600" marR="0" lvl="2" indent="-228600" algn="l" rtl="0">
              <a:spcBef>
                <a:spcPts val="0"/>
              </a:spcBef>
              <a:spcAft>
                <a:spcPts val="0"/>
              </a:spcAft>
              <a:buSzPts val="2200"/>
              <a:buNone/>
              <a:defRPr sz="2800" b="0" i="0" u="none" strike="noStrike" cap="none">
                <a:latin typeface="Calibri"/>
                <a:ea typeface="Calibri"/>
                <a:cs typeface="Calibri"/>
                <a:sym typeface="Calibri"/>
              </a:defRPr>
            </a:lvl3pPr>
            <a:lvl4pPr marL="1828800" marR="0" lvl="3" indent="-228600" algn="l" rtl="0">
              <a:spcBef>
                <a:spcPts val="0"/>
              </a:spcBef>
              <a:spcAft>
                <a:spcPts val="0"/>
              </a:spcAft>
              <a:buSzPts val="2200"/>
              <a:buNone/>
              <a:defRPr sz="2800" b="0" i="0" u="none" strike="noStrike" cap="none">
                <a:latin typeface="Calibri"/>
                <a:ea typeface="Calibri"/>
                <a:cs typeface="Calibri"/>
                <a:sym typeface="Calibri"/>
              </a:defRPr>
            </a:lvl4pPr>
            <a:lvl5pPr marL="2286000" marR="0" lvl="4" indent="-228600" algn="l" rtl="0">
              <a:spcBef>
                <a:spcPts val="0"/>
              </a:spcBef>
              <a:spcAft>
                <a:spcPts val="0"/>
              </a:spcAft>
              <a:buSzPts val="2200"/>
              <a:buNone/>
              <a:defRPr sz="2800" b="0" i="0" u="none" strike="noStrike" cap="none">
                <a:latin typeface="Calibri"/>
                <a:ea typeface="Calibri"/>
                <a:cs typeface="Calibri"/>
                <a:sym typeface="Calibri"/>
              </a:defRPr>
            </a:lvl5pPr>
            <a:lvl6pPr marL="2743200" marR="0" lvl="5" indent="-228600" algn="l" rtl="0">
              <a:spcBef>
                <a:spcPts val="0"/>
              </a:spcBef>
              <a:spcAft>
                <a:spcPts val="0"/>
              </a:spcAft>
              <a:buSzPts val="2200"/>
              <a:buNone/>
              <a:defRPr sz="2800" b="0" i="0" u="none" strike="noStrike" cap="none">
                <a:latin typeface="Calibri"/>
                <a:ea typeface="Calibri"/>
                <a:cs typeface="Calibri"/>
                <a:sym typeface="Calibri"/>
              </a:defRPr>
            </a:lvl6pPr>
            <a:lvl7pPr marL="3200400" marR="0" lvl="6" indent="-228600" algn="l" rtl="0">
              <a:spcBef>
                <a:spcPts val="0"/>
              </a:spcBef>
              <a:spcAft>
                <a:spcPts val="0"/>
              </a:spcAft>
              <a:buSzPts val="2200"/>
              <a:buNone/>
              <a:defRPr sz="2800" b="0" i="0" u="none" strike="noStrike" cap="none">
                <a:latin typeface="Calibri"/>
                <a:ea typeface="Calibri"/>
                <a:cs typeface="Calibri"/>
                <a:sym typeface="Calibri"/>
              </a:defRPr>
            </a:lvl7pPr>
            <a:lvl8pPr marL="3657600" marR="0" lvl="7" indent="-228600" algn="l" rtl="0">
              <a:spcBef>
                <a:spcPts val="0"/>
              </a:spcBef>
              <a:spcAft>
                <a:spcPts val="0"/>
              </a:spcAft>
              <a:buSzPts val="2200"/>
              <a:buNone/>
              <a:defRPr sz="2800" b="0" i="0" u="none" strike="noStrike" cap="none">
                <a:latin typeface="Calibri"/>
                <a:ea typeface="Calibri"/>
                <a:cs typeface="Calibri"/>
                <a:sym typeface="Calibri"/>
              </a:defRPr>
            </a:lvl8pPr>
            <a:lvl9pPr marL="4114800" marR="0" lvl="8" indent="-228600" algn="l" rtl="0">
              <a:spcBef>
                <a:spcPts val="0"/>
              </a:spcBef>
              <a:spcAft>
                <a:spcPts val="0"/>
              </a:spcAft>
              <a:buSzPts val="2200"/>
              <a:buNone/>
              <a:defRPr sz="2800" b="0" i="0" u="none" strike="noStrike" cap="none">
                <a:latin typeface="Calibri"/>
                <a:ea typeface="Calibri"/>
                <a:cs typeface="Calibri"/>
                <a:sym typeface="Calibri"/>
              </a:defRPr>
            </a:lvl9pPr>
          </a:lstStyle>
          <a:p>
            <a:endParaRPr/>
          </a:p>
        </p:txBody>
      </p:sp>
      <p:sp>
        <p:nvSpPr>
          <p:cNvPr id="124" name="Google Shape;124;p25"/>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2200"/>
              <a:buNone/>
              <a:defRPr sz="2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9pPr>
          </a:lstStyle>
          <a:p>
            <a:endParaRPr/>
          </a:p>
        </p:txBody>
      </p:sp>
      <p:sp>
        <p:nvSpPr>
          <p:cNvPr id="125" name="Google Shape;125;p25"/>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2200"/>
              <a:buNone/>
              <a:defRPr sz="2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9pPr>
          </a:lstStyle>
          <a:p>
            <a:endParaRPr/>
          </a:p>
        </p:txBody>
      </p:sp>
      <p:sp>
        <p:nvSpPr>
          <p:cNvPr id="126" name="Google Shape;126;p25"/>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2800" b="0" i="0" u="none" strike="noStrike" cap="none">
                <a:solidFill>
                  <a:srgbClr val="888888"/>
                </a:solidFill>
                <a:latin typeface="Calibri"/>
                <a:ea typeface="Calibri"/>
                <a:cs typeface="Calibri"/>
                <a:sym typeface="Calibri"/>
              </a:defRPr>
            </a:lvl1pPr>
            <a:lvl2pPr marL="0" marR="0" lvl="1" indent="0" algn="r" rtl="0">
              <a:spcBef>
                <a:spcPts val="0"/>
              </a:spcBef>
              <a:buNone/>
              <a:defRPr sz="2800" b="0" i="0" u="none" strike="noStrike" cap="none">
                <a:solidFill>
                  <a:srgbClr val="888888"/>
                </a:solidFill>
                <a:latin typeface="Calibri"/>
                <a:ea typeface="Calibri"/>
                <a:cs typeface="Calibri"/>
                <a:sym typeface="Calibri"/>
              </a:defRPr>
            </a:lvl2pPr>
            <a:lvl3pPr marL="0" marR="0" lvl="2" indent="0" algn="r" rtl="0">
              <a:spcBef>
                <a:spcPts val="0"/>
              </a:spcBef>
              <a:buNone/>
              <a:defRPr sz="2800" b="0" i="0" u="none" strike="noStrike" cap="none">
                <a:solidFill>
                  <a:srgbClr val="888888"/>
                </a:solidFill>
                <a:latin typeface="Calibri"/>
                <a:ea typeface="Calibri"/>
                <a:cs typeface="Calibri"/>
                <a:sym typeface="Calibri"/>
              </a:defRPr>
            </a:lvl3pPr>
            <a:lvl4pPr marL="0" marR="0" lvl="3" indent="0" algn="r" rtl="0">
              <a:spcBef>
                <a:spcPts val="0"/>
              </a:spcBef>
              <a:buNone/>
              <a:defRPr sz="2800" b="0" i="0" u="none" strike="noStrike" cap="none">
                <a:solidFill>
                  <a:srgbClr val="888888"/>
                </a:solidFill>
                <a:latin typeface="Calibri"/>
                <a:ea typeface="Calibri"/>
                <a:cs typeface="Calibri"/>
                <a:sym typeface="Calibri"/>
              </a:defRPr>
            </a:lvl4pPr>
            <a:lvl5pPr marL="0" marR="0" lvl="4" indent="0" algn="r" rtl="0">
              <a:spcBef>
                <a:spcPts val="0"/>
              </a:spcBef>
              <a:buNone/>
              <a:defRPr sz="2800" b="0" i="0" u="none" strike="noStrike" cap="none">
                <a:solidFill>
                  <a:srgbClr val="888888"/>
                </a:solidFill>
                <a:latin typeface="Calibri"/>
                <a:ea typeface="Calibri"/>
                <a:cs typeface="Calibri"/>
                <a:sym typeface="Calibri"/>
              </a:defRPr>
            </a:lvl5pPr>
            <a:lvl6pPr marL="0" marR="0" lvl="5" indent="0" algn="r" rtl="0">
              <a:spcBef>
                <a:spcPts val="0"/>
              </a:spcBef>
              <a:buNone/>
              <a:defRPr sz="2800" b="0" i="0" u="none" strike="noStrike" cap="none">
                <a:solidFill>
                  <a:srgbClr val="888888"/>
                </a:solidFill>
                <a:latin typeface="Calibri"/>
                <a:ea typeface="Calibri"/>
                <a:cs typeface="Calibri"/>
                <a:sym typeface="Calibri"/>
              </a:defRPr>
            </a:lvl6pPr>
            <a:lvl7pPr marL="0" marR="0" lvl="6" indent="0" algn="r" rtl="0">
              <a:spcBef>
                <a:spcPts val="0"/>
              </a:spcBef>
              <a:buNone/>
              <a:defRPr sz="2800" b="0" i="0" u="none" strike="noStrike" cap="none">
                <a:solidFill>
                  <a:srgbClr val="888888"/>
                </a:solidFill>
                <a:latin typeface="Calibri"/>
                <a:ea typeface="Calibri"/>
                <a:cs typeface="Calibri"/>
                <a:sym typeface="Calibri"/>
              </a:defRPr>
            </a:lvl7pPr>
            <a:lvl8pPr marL="0" marR="0" lvl="7" indent="0" algn="r" rtl="0">
              <a:spcBef>
                <a:spcPts val="0"/>
              </a:spcBef>
              <a:buNone/>
              <a:defRPr sz="2800" b="0" i="0" u="none" strike="noStrike" cap="none">
                <a:solidFill>
                  <a:srgbClr val="888888"/>
                </a:solidFill>
                <a:latin typeface="Calibri"/>
                <a:ea typeface="Calibri"/>
                <a:cs typeface="Calibri"/>
                <a:sym typeface="Calibri"/>
              </a:defRPr>
            </a:lvl8pPr>
            <a:lvl9pPr marL="0" marR="0" lvl="8" indent="0" algn="r" rtl="0">
              <a:spcBef>
                <a:spcPts val="0"/>
              </a:spcBef>
              <a:buNone/>
              <a:defRPr sz="2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it"/>
              <a:t>‹N›</a:t>
            </a:fld>
            <a:endParaRPr sz="22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0" r:id="rId1"/>
    <p:sldLayoutId id="214748367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7"/>
        <p:cNvGrpSpPr/>
        <p:nvPr/>
      </p:nvGrpSpPr>
      <p:grpSpPr>
        <a:xfrm>
          <a:off x="0" y="0"/>
          <a:ext cx="0" cy="0"/>
          <a:chOff x="0" y="0"/>
          <a:chExt cx="0" cy="0"/>
        </a:xfrm>
      </p:grpSpPr>
      <p:sp>
        <p:nvSpPr>
          <p:cNvPr id="158" name="Google Shape;158;p31"/>
          <p:cNvSpPr txBox="1">
            <a:spLocks noGrp="1"/>
          </p:cNvSpPr>
          <p:nvPr>
            <p:ph type="title"/>
          </p:nvPr>
        </p:nvSpPr>
        <p:spPr>
          <a:xfrm>
            <a:off x="1436505" y="1172736"/>
            <a:ext cx="6270988" cy="1936492"/>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2200"/>
              <a:buNone/>
              <a:defRPr sz="3400" b="1" i="0" u="none" strike="noStrike" cap="none">
                <a:solidFill>
                  <a:schemeClr val="dk1"/>
                </a:solidFill>
                <a:latin typeface="Palatino Linotype"/>
                <a:ea typeface="Palatino Linotype"/>
                <a:cs typeface="Palatino Linotype"/>
                <a:sym typeface="Palatino Linotype"/>
              </a:defRPr>
            </a:lvl1pPr>
            <a:lvl2pPr lvl="1">
              <a:spcBef>
                <a:spcPts val="0"/>
              </a:spcBef>
              <a:spcAft>
                <a:spcPts val="0"/>
              </a:spcAft>
              <a:buSzPts val="2200"/>
              <a:buNone/>
              <a:defRPr sz="2800"/>
            </a:lvl2pPr>
            <a:lvl3pPr lvl="2">
              <a:spcBef>
                <a:spcPts val="0"/>
              </a:spcBef>
              <a:spcAft>
                <a:spcPts val="0"/>
              </a:spcAft>
              <a:buSzPts val="2200"/>
              <a:buNone/>
              <a:defRPr sz="2800"/>
            </a:lvl3pPr>
            <a:lvl4pPr lvl="3">
              <a:spcBef>
                <a:spcPts val="0"/>
              </a:spcBef>
              <a:spcAft>
                <a:spcPts val="0"/>
              </a:spcAft>
              <a:buSzPts val="2200"/>
              <a:buNone/>
              <a:defRPr sz="2800"/>
            </a:lvl4pPr>
            <a:lvl5pPr lvl="4">
              <a:spcBef>
                <a:spcPts val="0"/>
              </a:spcBef>
              <a:spcAft>
                <a:spcPts val="0"/>
              </a:spcAft>
              <a:buSzPts val="2200"/>
              <a:buNone/>
              <a:defRPr sz="2800"/>
            </a:lvl5pPr>
            <a:lvl6pPr lvl="5">
              <a:spcBef>
                <a:spcPts val="0"/>
              </a:spcBef>
              <a:spcAft>
                <a:spcPts val="0"/>
              </a:spcAft>
              <a:buSzPts val="2200"/>
              <a:buNone/>
              <a:defRPr sz="2800"/>
            </a:lvl6pPr>
            <a:lvl7pPr lvl="6">
              <a:spcBef>
                <a:spcPts val="0"/>
              </a:spcBef>
              <a:spcAft>
                <a:spcPts val="0"/>
              </a:spcAft>
              <a:buSzPts val="2200"/>
              <a:buNone/>
              <a:defRPr sz="2800"/>
            </a:lvl7pPr>
            <a:lvl8pPr lvl="7">
              <a:spcBef>
                <a:spcPts val="0"/>
              </a:spcBef>
              <a:spcAft>
                <a:spcPts val="0"/>
              </a:spcAft>
              <a:buSzPts val="2200"/>
              <a:buNone/>
              <a:defRPr sz="2800"/>
            </a:lvl8pPr>
            <a:lvl9pPr lvl="8">
              <a:spcBef>
                <a:spcPts val="0"/>
              </a:spcBef>
              <a:spcAft>
                <a:spcPts val="0"/>
              </a:spcAft>
              <a:buSzPts val="2200"/>
              <a:buNone/>
              <a:defRPr sz="2800"/>
            </a:lvl9pPr>
          </a:lstStyle>
          <a:p>
            <a:endParaRPr/>
          </a:p>
        </p:txBody>
      </p:sp>
      <p:sp>
        <p:nvSpPr>
          <p:cNvPr id="159" name="Google Shape;159;p31"/>
          <p:cNvSpPr txBox="1">
            <a:spLocks noGrp="1"/>
          </p:cNvSpPr>
          <p:nvPr>
            <p:ph type="body" idx="1"/>
          </p:nvPr>
        </p:nvSpPr>
        <p:spPr>
          <a:xfrm>
            <a:off x="620287" y="1641087"/>
            <a:ext cx="7903424" cy="1356733"/>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2200"/>
              <a:buNone/>
              <a:defRPr sz="2800" b="0" i="0" u="none" strike="noStrike" cap="none">
                <a:latin typeface="Calibri"/>
                <a:ea typeface="Calibri"/>
                <a:cs typeface="Calibri"/>
                <a:sym typeface="Calibri"/>
              </a:defRPr>
            </a:lvl2pPr>
            <a:lvl3pPr marL="1371600" marR="0" lvl="2" indent="-228600" algn="l" rtl="0">
              <a:spcBef>
                <a:spcPts val="0"/>
              </a:spcBef>
              <a:spcAft>
                <a:spcPts val="0"/>
              </a:spcAft>
              <a:buSzPts val="2200"/>
              <a:buNone/>
              <a:defRPr sz="2800" b="0" i="0" u="none" strike="noStrike" cap="none">
                <a:latin typeface="Calibri"/>
                <a:ea typeface="Calibri"/>
                <a:cs typeface="Calibri"/>
                <a:sym typeface="Calibri"/>
              </a:defRPr>
            </a:lvl3pPr>
            <a:lvl4pPr marL="1828800" marR="0" lvl="3" indent="-228600" algn="l" rtl="0">
              <a:spcBef>
                <a:spcPts val="0"/>
              </a:spcBef>
              <a:spcAft>
                <a:spcPts val="0"/>
              </a:spcAft>
              <a:buSzPts val="2200"/>
              <a:buNone/>
              <a:defRPr sz="2800" b="0" i="0" u="none" strike="noStrike" cap="none">
                <a:latin typeface="Calibri"/>
                <a:ea typeface="Calibri"/>
                <a:cs typeface="Calibri"/>
                <a:sym typeface="Calibri"/>
              </a:defRPr>
            </a:lvl4pPr>
            <a:lvl5pPr marL="2286000" marR="0" lvl="4" indent="-228600" algn="l" rtl="0">
              <a:spcBef>
                <a:spcPts val="0"/>
              </a:spcBef>
              <a:spcAft>
                <a:spcPts val="0"/>
              </a:spcAft>
              <a:buSzPts val="2200"/>
              <a:buNone/>
              <a:defRPr sz="2800" b="0" i="0" u="none" strike="noStrike" cap="none">
                <a:latin typeface="Calibri"/>
                <a:ea typeface="Calibri"/>
                <a:cs typeface="Calibri"/>
                <a:sym typeface="Calibri"/>
              </a:defRPr>
            </a:lvl5pPr>
            <a:lvl6pPr marL="2743200" marR="0" lvl="5" indent="-228600" algn="l" rtl="0">
              <a:spcBef>
                <a:spcPts val="0"/>
              </a:spcBef>
              <a:spcAft>
                <a:spcPts val="0"/>
              </a:spcAft>
              <a:buSzPts val="2200"/>
              <a:buNone/>
              <a:defRPr sz="2800" b="0" i="0" u="none" strike="noStrike" cap="none">
                <a:latin typeface="Calibri"/>
                <a:ea typeface="Calibri"/>
                <a:cs typeface="Calibri"/>
                <a:sym typeface="Calibri"/>
              </a:defRPr>
            </a:lvl6pPr>
            <a:lvl7pPr marL="3200400" marR="0" lvl="6" indent="-228600" algn="l" rtl="0">
              <a:spcBef>
                <a:spcPts val="0"/>
              </a:spcBef>
              <a:spcAft>
                <a:spcPts val="0"/>
              </a:spcAft>
              <a:buSzPts val="2200"/>
              <a:buNone/>
              <a:defRPr sz="2800" b="0" i="0" u="none" strike="noStrike" cap="none">
                <a:latin typeface="Calibri"/>
                <a:ea typeface="Calibri"/>
                <a:cs typeface="Calibri"/>
                <a:sym typeface="Calibri"/>
              </a:defRPr>
            </a:lvl7pPr>
            <a:lvl8pPr marL="3657600" marR="0" lvl="7" indent="-228600" algn="l" rtl="0">
              <a:spcBef>
                <a:spcPts val="0"/>
              </a:spcBef>
              <a:spcAft>
                <a:spcPts val="0"/>
              </a:spcAft>
              <a:buSzPts val="2200"/>
              <a:buNone/>
              <a:defRPr sz="2800" b="0" i="0" u="none" strike="noStrike" cap="none">
                <a:latin typeface="Calibri"/>
                <a:ea typeface="Calibri"/>
                <a:cs typeface="Calibri"/>
                <a:sym typeface="Calibri"/>
              </a:defRPr>
            </a:lvl8pPr>
            <a:lvl9pPr marL="4114800" marR="0" lvl="8" indent="-228600" algn="l" rtl="0">
              <a:spcBef>
                <a:spcPts val="0"/>
              </a:spcBef>
              <a:spcAft>
                <a:spcPts val="0"/>
              </a:spcAft>
              <a:buSzPts val="2200"/>
              <a:buNone/>
              <a:defRPr sz="2800" b="0" i="0" u="none" strike="noStrike" cap="none">
                <a:latin typeface="Calibri"/>
                <a:ea typeface="Calibri"/>
                <a:cs typeface="Calibri"/>
                <a:sym typeface="Calibri"/>
              </a:defRPr>
            </a:lvl9pPr>
          </a:lstStyle>
          <a:p>
            <a:endParaRPr/>
          </a:p>
        </p:txBody>
      </p:sp>
      <p:sp>
        <p:nvSpPr>
          <p:cNvPr id="160" name="Google Shape;160;p31"/>
          <p:cNvSpPr txBox="1">
            <a:spLocks noGrp="1"/>
          </p:cNvSpPr>
          <p:nvPr>
            <p:ph type="ftr" idx="11"/>
          </p:nvPr>
        </p:nvSpPr>
        <p:spPr>
          <a:xfrm>
            <a:off x="3108960" y="4783454"/>
            <a:ext cx="2926080" cy="257174"/>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2200"/>
              <a:buNone/>
              <a:defRPr sz="2800">
                <a:solidFill>
                  <a:srgbClr val="888888"/>
                </a:solidFill>
                <a:latin typeface="Calibri"/>
                <a:ea typeface="Calibri"/>
                <a:cs typeface="Calibri"/>
                <a:sym typeface="Calibri"/>
              </a:defRPr>
            </a:lvl1pPr>
            <a:lvl2pPr marR="0" lvl="1"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9pPr>
          </a:lstStyle>
          <a:p>
            <a:endParaRPr/>
          </a:p>
        </p:txBody>
      </p:sp>
      <p:sp>
        <p:nvSpPr>
          <p:cNvPr id="161" name="Google Shape;161;p31"/>
          <p:cNvSpPr txBox="1">
            <a:spLocks noGrp="1"/>
          </p:cNvSpPr>
          <p:nvPr>
            <p:ph type="dt" idx="10"/>
          </p:nvPr>
        </p:nvSpPr>
        <p:spPr>
          <a:xfrm>
            <a:off x="457200" y="4783454"/>
            <a:ext cx="2103120" cy="257174"/>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2200"/>
              <a:buNone/>
              <a:defRPr sz="2800">
                <a:solidFill>
                  <a:srgbClr val="888888"/>
                </a:solidFill>
                <a:latin typeface="Calibri"/>
                <a:ea typeface="Calibri"/>
                <a:cs typeface="Calibri"/>
                <a:sym typeface="Calibri"/>
              </a:defRPr>
            </a:lvl1pPr>
            <a:lvl2pPr marR="0" lvl="1"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2200"/>
              <a:buNone/>
              <a:defRPr sz="2800" b="0" i="0" u="none" strike="noStrike" cap="none">
                <a:solidFill>
                  <a:schemeClr val="dk1"/>
                </a:solidFill>
                <a:latin typeface="Calibri"/>
                <a:ea typeface="Calibri"/>
                <a:cs typeface="Calibri"/>
                <a:sym typeface="Calibri"/>
              </a:defRPr>
            </a:lvl9pPr>
          </a:lstStyle>
          <a:p>
            <a:endParaRPr/>
          </a:p>
        </p:txBody>
      </p:sp>
      <p:sp>
        <p:nvSpPr>
          <p:cNvPr id="162" name="Google Shape;162;p31"/>
          <p:cNvSpPr txBox="1">
            <a:spLocks noGrp="1"/>
          </p:cNvSpPr>
          <p:nvPr>
            <p:ph type="sldNum" idx="12"/>
          </p:nvPr>
        </p:nvSpPr>
        <p:spPr>
          <a:xfrm>
            <a:off x="6583680" y="4783454"/>
            <a:ext cx="2103120" cy="257174"/>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2800">
                <a:solidFill>
                  <a:srgbClr val="888888"/>
                </a:solidFill>
                <a:latin typeface="Calibri"/>
                <a:ea typeface="Calibri"/>
                <a:cs typeface="Calibri"/>
                <a:sym typeface="Calibri"/>
              </a:defRPr>
            </a:lvl1pPr>
            <a:lvl2pPr marL="0" marR="0" lvl="1" indent="0" algn="r" rtl="0">
              <a:spcBef>
                <a:spcPts val="0"/>
              </a:spcBef>
              <a:buNone/>
              <a:defRPr sz="2800">
                <a:solidFill>
                  <a:srgbClr val="888888"/>
                </a:solidFill>
                <a:latin typeface="Calibri"/>
                <a:ea typeface="Calibri"/>
                <a:cs typeface="Calibri"/>
                <a:sym typeface="Calibri"/>
              </a:defRPr>
            </a:lvl2pPr>
            <a:lvl3pPr marL="0" marR="0" lvl="2" indent="0" algn="r" rtl="0">
              <a:spcBef>
                <a:spcPts val="0"/>
              </a:spcBef>
              <a:buNone/>
              <a:defRPr sz="2800">
                <a:solidFill>
                  <a:srgbClr val="888888"/>
                </a:solidFill>
                <a:latin typeface="Calibri"/>
                <a:ea typeface="Calibri"/>
                <a:cs typeface="Calibri"/>
                <a:sym typeface="Calibri"/>
              </a:defRPr>
            </a:lvl3pPr>
            <a:lvl4pPr marL="0" marR="0" lvl="3" indent="0" algn="r" rtl="0">
              <a:spcBef>
                <a:spcPts val="0"/>
              </a:spcBef>
              <a:buNone/>
              <a:defRPr sz="2800">
                <a:solidFill>
                  <a:srgbClr val="888888"/>
                </a:solidFill>
                <a:latin typeface="Calibri"/>
                <a:ea typeface="Calibri"/>
                <a:cs typeface="Calibri"/>
                <a:sym typeface="Calibri"/>
              </a:defRPr>
            </a:lvl4pPr>
            <a:lvl5pPr marL="0" marR="0" lvl="4" indent="0" algn="r" rtl="0">
              <a:spcBef>
                <a:spcPts val="0"/>
              </a:spcBef>
              <a:buNone/>
              <a:defRPr sz="2800">
                <a:solidFill>
                  <a:srgbClr val="888888"/>
                </a:solidFill>
                <a:latin typeface="Calibri"/>
                <a:ea typeface="Calibri"/>
                <a:cs typeface="Calibri"/>
                <a:sym typeface="Calibri"/>
              </a:defRPr>
            </a:lvl5pPr>
            <a:lvl6pPr marL="0" marR="0" lvl="5" indent="0" algn="r" rtl="0">
              <a:spcBef>
                <a:spcPts val="0"/>
              </a:spcBef>
              <a:buNone/>
              <a:defRPr sz="2800">
                <a:solidFill>
                  <a:srgbClr val="888888"/>
                </a:solidFill>
                <a:latin typeface="Calibri"/>
                <a:ea typeface="Calibri"/>
                <a:cs typeface="Calibri"/>
                <a:sym typeface="Calibri"/>
              </a:defRPr>
            </a:lvl6pPr>
            <a:lvl7pPr marL="0" marR="0" lvl="6" indent="0" algn="r" rtl="0">
              <a:spcBef>
                <a:spcPts val="0"/>
              </a:spcBef>
              <a:buNone/>
              <a:defRPr sz="2800">
                <a:solidFill>
                  <a:srgbClr val="888888"/>
                </a:solidFill>
                <a:latin typeface="Calibri"/>
                <a:ea typeface="Calibri"/>
                <a:cs typeface="Calibri"/>
                <a:sym typeface="Calibri"/>
              </a:defRPr>
            </a:lvl7pPr>
            <a:lvl8pPr marL="0" marR="0" lvl="7" indent="0" algn="r" rtl="0">
              <a:spcBef>
                <a:spcPts val="0"/>
              </a:spcBef>
              <a:buNone/>
              <a:defRPr sz="2800">
                <a:solidFill>
                  <a:srgbClr val="888888"/>
                </a:solidFill>
                <a:latin typeface="Calibri"/>
                <a:ea typeface="Calibri"/>
                <a:cs typeface="Calibri"/>
                <a:sym typeface="Calibri"/>
              </a:defRPr>
            </a:lvl8pPr>
            <a:lvl9pPr marL="0" marR="0" lvl="8" indent="0" algn="r" rtl="0">
              <a:spcBef>
                <a:spcPts val="0"/>
              </a:spcBef>
              <a:buNone/>
              <a:defRPr sz="28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it"/>
              <a:t>‹N›</a:t>
            </a:fld>
            <a:endParaRPr sz="22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6" r:id="rId1"/>
    <p:sldLayoutId id="2147483678"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323"/>
        <p:cNvGrpSpPr/>
        <p:nvPr/>
      </p:nvGrpSpPr>
      <p:grpSpPr>
        <a:xfrm>
          <a:off x="0" y="0"/>
          <a:ext cx="0" cy="0"/>
          <a:chOff x="0" y="0"/>
          <a:chExt cx="0" cy="0"/>
        </a:xfrm>
      </p:grpSpPr>
      <p:grpSp>
        <p:nvGrpSpPr>
          <p:cNvPr id="324" name="Google Shape;324;p57"/>
          <p:cNvGrpSpPr/>
          <p:nvPr/>
        </p:nvGrpSpPr>
        <p:grpSpPr>
          <a:xfrm>
            <a:off x="4566965" y="12"/>
            <a:ext cx="4565058" cy="5131606"/>
            <a:chOff x="2924126" y="8"/>
            <a:chExt cx="2922905" cy="3288029"/>
          </a:xfrm>
        </p:grpSpPr>
        <p:sp>
          <p:nvSpPr>
            <p:cNvPr id="325" name="Google Shape;325;p57"/>
            <p:cNvSpPr/>
            <p:nvPr/>
          </p:nvSpPr>
          <p:spPr>
            <a:xfrm>
              <a:off x="2924126" y="8"/>
              <a:ext cx="2922905" cy="3288029"/>
            </a:xfrm>
            <a:custGeom>
              <a:avLst/>
              <a:gdLst/>
              <a:ahLst/>
              <a:cxnLst/>
              <a:rect l="l" t="t" r="r" b="b"/>
              <a:pathLst>
                <a:path w="2922904" h="3288029" extrusionOk="0">
                  <a:moveTo>
                    <a:pt x="2922614" y="0"/>
                  </a:moveTo>
                  <a:lnTo>
                    <a:pt x="0" y="0"/>
                  </a:lnTo>
                  <a:lnTo>
                    <a:pt x="0" y="3287938"/>
                  </a:lnTo>
                  <a:lnTo>
                    <a:pt x="2922614" y="3287938"/>
                  </a:lnTo>
                  <a:lnTo>
                    <a:pt x="2922614" y="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2800">
                <a:solidFill>
                  <a:schemeClr val="dk1"/>
                </a:solidFill>
                <a:latin typeface="Calibri"/>
                <a:ea typeface="Calibri"/>
                <a:cs typeface="Calibri"/>
                <a:sym typeface="Calibri"/>
              </a:endParaRPr>
            </a:p>
          </p:txBody>
        </p:sp>
        <p:pic>
          <p:nvPicPr>
            <p:cNvPr id="326" name="Google Shape;326;p57"/>
            <p:cNvPicPr preferRelativeResize="0"/>
            <p:nvPr/>
          </p:nvPicPr>
          <p:blipFill rotWithShape="1">
            <a:blip r:embed="rId3">
              <a:alphaModFix/>
            </a:blip>
            <a:srcRect/>
            <a:stretch/>
          </p:blipFill>
          <p:spPr>
            <a:xfrm>
              <a:off x="3342589" y="365330"/>
              <a:ext cx="2076270" cy="2545104"/>
            </a:xfrm>
            <a:prstGeom prst="rect">
              <a:avLst/>
            </a:prstGeom>
            <a:noFill/>
            <a:ln>
              <a:noFill/>
            </a:ln>
          </p:spPr>
        </p:pic>
      </p:grpSp>
      <p:sp>
        <p:nvSpPr>
          <p:cNvPr id="327" name="Google Shape;327;p57"/>
          <p:cNvSpPr txBox="1">
            <a:spLocks noGrp="1"/>
          </p:cNvSpPr>
          <p:nvPr>
            <p:ph type="title"/>
          </p:nvPr>
        </p:nvSpPr>
        <p:spPr>
          <a:xfrm>
            <a:off x="706767" y="948799"/>
            <a:ext cx="3195441" cy="422183"/>
          </a:xfrm>
          <a:prstGeom prst="rect">
            <a:avLst/>
          </a:prstGeom>
          <a:noFill/>
          <a:ln>
            <a:noFill/>
          </a:ln>
        </p:spPr>
        <p:txBody>
          <a:bodyPr spcFirstLastPara="1" wrap="square" lIns="0" tIns="20800" rIns="0" bIns="0" anchor="t" anchorCtr="0">
            <a:spAutoFit/>
          </a:bodyPr>
          <a:lstStyle/>
          <a:p>
            <a:pPr marL="25400" lvl="0" indent="0" algn="l" rtl="0">
              <a:lnSpc>
                <a:spcPct val="100000"/>
              </a:lnSpc>
              <a:spcBef>
                <a:spcPts val="0"/>
              </a:spcBef>
              <a:spcAft>
                <a:spcPts val="0"/>
              </a:spcAft>
              <a:buNone/>
            </a:pPr>
            <a:r>
              <a:rPr lang="it" sz="2500" dirty="0"/>
              <a:t>La Mappa degli Attori</a:t>
            </a:r>
            <a:endParaRPr sz="2500" dirty="0"/>
          </a:p>
        </p:txBody>
      </p:sp>
      <p:sp>
        <p:nvSpPr>
          <p:cNvPr id="328" name="Google Shape;328;p57"/>
          <p:cNvSpPr txBox="1"/>
          <p:nvPr/>
        </p:nvSpPr>
        <p:spPr>
          <a:xfrm>
            <a:off x="706776" y="1976129"/>
            <a:ext cx="3174600" cy="2113500"/>
          </a:xfrm>
          <a:prstGeom prst="rect">
            <a:avLst/>
          </a:prstGeom>
          <a:noFill/>
          <a:ln>
            <a:noFill/>
          </a:ln>
        </p:spPr>
        <p:txBody>
          <a:bodyPr spcFirstLastPara="1" wrap="square" lIns="0" tIns="18825" rIns="0" bIns="0" anchor="t" anchorCtr="0">
            <a:spAutoFit/>
          </a:bodyPr>
          <a:lstStyle/>
          <a:p>
            <a:pPr marL="25400" marR="12700" lvl="0" indent="0" algn="l" rtl="0">
              <a:lnSpc>
                <a:spcPct val="115300"/>
              </a:lnSpc>
              <a:spcBef>
                <a:spcPts val="0"/>
              </a:spcBef>
              <a:spcAft>
                <a:spcPts val="0"/>
              </a:spcAft>
              <a:buNone/>
            </a:pPr>
            <a:r>
              <a:rPr lang="it" sz="1500" dirty="0">
                <a:solidFill>
                  <a:schemeClr val="dk1"/>
                </a:solidFill>
                <a:latin typeface="Century Gothic"/>
                <a:ea typeface="Century Gothic"/>
                <a:cs typeface="Century Gothic"/>
                <a:sym typeface="Century Gothic"/>
              </a:rPr>
              <a:t>Grazie alla visualizzazione dei dati,  esploreremo la </a:t>
            </a:r>
            <a:r>
              <a:rPr lang="it" sz="1500" b="1" dirty="0">
                <a:solidFill>
                  <a:schemeClr val="dk1"/>
                </a:solidFill>
                <a:latin typeface="Century Gothic"/>
                <a:ea typeface="Century Gothic"/>
                <a:cs typeface="Century Gothic"/>
                <a:sym typeface="Century Gothic"/>
              </a:rPr>
              <a:t>geograﬁa</a:t>
            </a:r>
            <a:r>
              <a:rPr lang="it" sz="1500" dirty="0">
                <a:solidFill>
                  <a:schemeClr val="dk1"/>
                </a:solidFill>
                <a:latin typeface="Century Gothic"/>
                <a:ea typeface="Century Gothic"/>
                <a:cs typeface="Century Gothic"/>
                <a:sym typeface="Century Gothic"/>
              </a:rPr>
              <a:t> del </a:t>
            </a:r>
            <a:r>
              <a:rPr lang="it" sz="1500" b="1" dirty="0">
                <a:solidFill>
                  <a:schemeClr val="dk1"/>
                </a:solidFill>
                <a:latin typeface="Century Gothic"/>
                <a:ea typeface="Century Gothic"/>
                <a:cs typeface="Century Gothic"/>
                <a:sym typeface="Century Gothic"/>
              </a:rPr>
              <a:t>cinema</a:t>
            </a:r>
            <a:r>
              <a:rPr lang="it" sz="1500" dirty="0">
                <a:solidFill>
                  <a:schemeClr val="dk1"/>
                </a:solidFill>
                <a:latin typeface="Century Gothic"/>
                <a:ea typeface="Century Gothic"/>
                <a:cs typeface="Century Gothic"/>
                <a:sym typeface="Century Gothic"/>
              </a:rPr>
              <a:t>,  scoprendo gli stati di nascita degli </a:t>
            </a:r>
            <a:r>
              <a:rPr lang="it" sz="1500" b="1" dirty="0">
                <a:solidFill>
                  <a:schemeClr val="dk1"/>
                </a:solidFill>
                <a:latin typeface="Century Gothic"/>
                <a:ea typeface="Century Gothic"/>
                <a:cs typeface="Century Gothic"/>
                <a:sym typeface="Century Gothic"/>
              </a:rPr>
              <a:t>attori</a:t>
            </a:r>
            <a:r>
              <a:rPr lang="it" sz="1500" dirty="0">
                <a:solidFill>
                  <a:schemeClr val="dk1"/>
                </a:solidFill>
                <a:latin typeface="Century Gothic"/>
                <a:ea typeface="Century Gothic"/>
                <a:cs typeface="Century Gothic"/>
                <a:sym typeface="Century Gothic"/>
              </a:rPr>
              <a:t>  e le loro inﬂuenze sul mondo del  cinema. Un viaggio emozionante  attraverso le terre di origine delle stelle  dello schermo.</a:t>
            </a:r>
            <a:endParaRPr sz="1500" dirty="0">
              <a:solidFill>
                <a:schemeClr val="dk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350"/>
        <p:cNvGrpSpPr/>
        <p:nvPr/>
      </p:nvGrpSpPr>
      <p:grpSpPr>
        <a:xfrm>
          <a:off x="0" y="0"/>
          <a:ext cx="0" cy="0"/>
          <a:chOff x="0" y="0"/>
          <a:chExt cx="0" cy="0"/>
        </a:xfrm>
      </p:grpSpPr>
      <p:sp>
        <p:nvSpPr>
          <p:cNvPr id="351" name="Google Shape;351;p61"/>
          <p:cNvSpPr/>
          <p:nvPr/>
        </p:nvSpPr>
        <p:spPr>
          <a:xfrm>
            <a:off x="2360" y="0"/>
            <a:ext cx="9130115" cy="5131606"/>
          </a:xfrm>
          <a:custGeom>
            <a:avLst/>
            <a:gdLst/>
            <a:ahLst/>
            <a:cxnLst/>
            <a:rect l="l" t="t" r="r" b="b"/>
            <a:pathLst>
              <a:path w="5845810" h="3288029" extrusionOk="0">
                <a:moveTo>
                  <a:pt x="5845213" y="0"/>
                </a:moveTo>
                <a:lnTo>
                  <a:pt x="5453367" y="0"/>
                </a:lnTo>
                <a:lnTo>
                  <a:pt x="5453367" y="391160"/>
                </a:lnTo>
                <a:lnTo>
                  <a:pt x="5453367" y="2895600"/>
                </a:lnTo>
                <a:lnTo>
                  <a:pt x="3865029" y="2895600"/>
                </a:lnTo>
                <a:lnTo>
                  <a:pt x="3865029" y="2894457"/>
                </a:lnTo>
                <a:lnTo>
                  <a:pt x="1980222" y="2894457"/>
                </a:lnTo>
                <a:lnTo>
                  <a:pt x="1980222" y="2895600"/>
                </a:lnTo>
                <a:lnTo>
                  <a:pt x="391858" y="2895600"/>
                </a:lnTo>
                <a:lnTo>
                  <a:pt x="391858" y="391160"/>
                </a:lnTo>
                <a:lnTo>
                  <a:pt x="1980222" y="391160"/>
                </a:lnTo>
                <a:lnTo>
                  <a:pt x="1980222" y="392595"/>
                </a:lnTo>
                <a:lnTo>
                  <a:pt x="3865029" y="392595"/>
                </a:lnTo>
                <a:lnTo>
                  <a:pt x="3865029" y="391160"/>
                </a:lnTo>
                <a:lnTo>
                  <a:pt x="5453367" y="391160"/>
                </a:lnTo>
                <a:lnTo>
                  <a:pt x="5453367" y="0"/>
                </a:lnTo>
                <a:lnTo>
                  <a:pt x="3776573" y="0"/>
                </a:lnTo>
                <a:lnTo>
                  <a:pt x="2068664" y="25"/>
                </a:lnTo>
                <a:lnTo>
                  <a:pt x="0" y="0"/>
                </a:lnTo>
                <a:lnTo>
                  <a:pt x="0" y="391160"/>
                </a:lnTo>
                <a:lnTo>
                  <a:pt x="0" y="2895600"/>
                </a:lnTo>
                <a:lnTo>
                  <a:pt x="0" y="3288030"/>
                </a:lnTo>
                <a:lnTo>
                  <a:pt x="2068664" y="3288030"/>
                </a:lnTo>
                <a:lnTo>
                  <a:pt x="2068664" y="3287014"/>
                </a:lnTo>
                <a:lnTo>
                  <a:pt x="3776573" y="3287014"/>
                </a:lnTo>
                <a:lnTo>
                  <a:pt x="3776573" y="3288030"/>
                </a:lnTo>
                <a:lnTo>
                  <a:pt x="5845213" y="3288030"/>
                </a:lnTo>
                <a:lnTo>
                  <a:pt x="5845213" y="2895600"/>
                </a:lnTo>
                <a:lnTo>
                  <a:pt x="5845213" y="391160"/>
                </a:lnTo>
                <a:lnTo>
                  <a:pt x="5845213" y="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2800"/>
          </a:p>
        </p:txBody>
      </p:sp>
      <p:sp>
        <p:nvSpPr>
          <p:cNvPr id="352" name="Google Shape;352;p61"/>
          <p:cNvSpPr txBox="1">
            <a:spLocks noGrp="1"/>
          </p:cNvSpPr>
          <p:nvPr>
            <p:ph type="title"/>
          </p:nvPr>
        </p:nvSpPr>
        <p:spPr>
          <a:xfrm>
            <a:off x="1436505" y="1172736"/>
            <a:ext cx="6270988" cy="2418111"/>
          </a:xfrm>
          <a:prstGeom prst="rect">
            <a:avLst/>
          </a:prstGeom>
          <a:noFill/>
          <a:ln>
            <a:noFill/>
          </a:ln>
        </p:spPr>
        <p:txBody>
          <a:bodyPr spcFirstLastPara="1" wrap="square" lIns="0" tIns="19825" rIns="0" bIns="0" anchor="t" anchorCtr="0">
            <a:spAutoFit/>
          </a:bodyPr>
          <a:lstStyle/>
          <a:p>
            <a:pPr marL="0" marR="12700" lvl="0" indent="0" algn="ctr" rtl="0">
              <a:lnSpc>
                <a:spcPct val="100000"/>
              </a:lnSpc>
              <a:spcBef>
                <a:spcPts val="0"/>
              </a:spcBef>
              <a:spcAft>
                <a:spcPts val="0"/>
              </a:spcAft>
              <a:buNone/>
            </a:pPr>
            <a:r>
              <a:rPr lang="it" dirty="0"/>
              <a:t>Grazie per Essere Stati Parte di  Questa Magia</a:t>
            </a:r>
            <a:br>
              <a:rPr lang="it" dirty="0"/>
            </a:br>
            <a:endParaRPr dirty="0"/>
          </a:p>
          <a:p>
            <a:pPr marL="800100" marR="812800" lvl="0" indent="0" algn="ctr" rtl="0">
              <a:lnSpc>
                <a:spcPct val="100000"/>
              </a:lnSpc>
              <a:spcBef>
                <a:spcPts val="700"/>
              </a:spcBef>
              <a:spcAft>
                <a:spcPts val="0"/>
              </a:spcAft>
              <a:buNone/>
            </a:pPr>
            <a:r>
              <a:rPr lang="it" sz="1200" b="0" dirty="0">
                <a:latin typeface="Century Gothic"/>
                <a:ea typeface="Century Gothic"/>
                <a:cs typeface="Century Gothic"/>
                <a:sym typeface="Century Gothic"/>
              </a:rPr>
              <a:t>Concludiamo questa magica avventura nel mondo del  cinema e dei dati con un sentito ringraziamento. Speriamo  che questa esperienza abbia accresciuto la vostra passione  per le storie raccontate sul grande schermo. Arrivederci!</a:t>
            </a:r>
            <a:endParaRPr sz="1200" dirty="0">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356"/>
        <p:cNvGrpSpPr/>
        <p:nvPr/>
      </p:nvGrpSpPr>
      <p:grpSpPr>
        <a:xfrm>
          <a:off x="0" y="0"/>
          <a:ext cx="0" cy="0"/>
          <a:chOff x="0" y="0"/>
          <a:chExt cx="0" cy="0"/>
        </a:xfrm>
      </p:grpSpPr>
      <p:sp>
        <p:nvSpPr>
          <p:cNvPr id="357" name="Google Shape;357;p62"/>
          <p:cNvSpPr/>
          <p:nvPr/>
        </p:nvSpPr>
        <p:spPr>
          <a:xfrm>
            <a:off x="2361" y="12"/>
            <a:ext cx="9130115" cy="5131606"/>
          </a:xfrm>
          <a:custGeom>
            <a:avLst/>
            <a:gdLst/>
            <a:ahLst/>
            <a:cxnLst/>
            <a:rect l="l" t="t" r="r" b="b"/>
            <a:pathLst>
              <a:path w="5845810" h="3288029" extrusionOk="0">
                <a:moveTo>
                  <a:pt x="0" y="3287938"/>
                </a:moveTo>
                <a:lnTo>
                  <a:pt x="5845240" y="3287938"/>
                </a:lnTo>
                <a:lnTo>
                  <a:pt x="5845240" y="0"/>
                </a:lnTo>
                <a:lnTo>
                  <a:pt x="0" y="0"/>
                </a:lnTo>
                <a:lnTo>
                  <a:pt x="0" y="3287938"/>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2800"/>
          </a:p>
        </p:txBody>
      </p:sp>
      <p:sp>
        <p:nvSpPr>
          <p:cNvPr id="361" name="Google Shape;361;p62"/>
          <p:cNvSpPr txBox="1">
            <a:spLocks noGrp="1"/>
          </p:cNvSpPr>
          <p:nvPr>
            <p:ph type="title"/>
          </p:nvPr>
        </p:nvSpPr>
        <p:spPr>
          <a:xfrm>
            <a:off x="431656" y="281546"/>
            <a:ext cx="7808702" cy="613239"/>
          </a:xfrm>
          <a:prstGeom prst="rect">
            <a:avLst/>
          </a:prstGeom>
          <a:noFill/>
          <a:ln>
            <a:noFill/>
          </a:ln>
        </p:spPr>
        <p:txBody>
          <a:bodyPr spcFirstLastPara="1" wrap="square" lIns="0" tIns="25775" rIns="0" bIns="0" anchor="t" anchorCtr="0">
            <a:spAutoFit/>
          </a:bodyPr>
          <a:lstStyle/>
          <a:p>
            <a:pPr marL="25400" marR="12700" lvl="0" indent="0" algn="l" rtl="0">
              <a:lnSpc>
                <a:spcPct val="105800"/>
              </a:lnSpc>
              <a:spcBef>
                <a:spcPts val="0"/>
              </a:spcBef>
              <a:spcAft>
                <a:spcPts val="0"/>
              </a:spcAft>
              <a:buNone/>
            </a:pPr>
            <a:r>
              <a:rPr lang="en-GB" sz="3600" dirty="0">
                <a:solidFill>
                  <a:srgbClr val="FFFFFF"/>
                </a:solidFill>
                <a:latin typeface="Calibri"/>
                <a:ea typeface="Calibri"/>
                <a:cs typeface="Calibri"/>
                <a:sym typeface="Calibri"/>
              </a:rPr>
              <a:t>Tool </a:t>
            </a:r>
            <a:r>
              <a:rPr lang="en-GB" sz="3600" dirty="0" err="1">
                <a:solidFill>
                  <a:srgbClr val="FFFFFF"/>
                </a:solidFill>
                <a:latin typeface="Calibri"/>
                <a:ea typeface="Calibri"/>
                <a:cs typeface="Calibri"/>
                <a:sym typeface="Calibri"/>
              </a:rPr>
              <a:t>utilizzati</a:t>
            </a:r>
            <a:r>
              <a:rPr lang="en-GB" sz="3600" dirty="0">
                <a:solidFill>
                  <a:srgbClr val="FFFFFF"/>
                </a:solidFill>
                <a:latin typeface="Calibri"/>
                <a:ea typeface="Calibri"/>
                <a:cs typeface="Calibri"/>
                <a:sym typeface="Calibri"/>
              </a:rPr>
              <a:t>:</a:t>
            </a:r>
            <a:endParaRPr lang="en-GB" sz="3600" dirty="0">
              <a:latin typeface="Calibri"/>
              <a:ea typeface="Calibri"/>
              <a:cs typeface="Calibri"/>
              <a:sym typeface="Calibri"/>
            </a:endParaRPr>
          </a:p>
        </p:txBody>
      </p:sp>
      <p:pic>
        <p:nvPicPr>
          <p:cNvPr id="2" name="Immagine 1">
            <a:extLst>
              <a:ext uri="{FF2B5EF4-FFF2-40B4-BE49-F238E27FC236}">
                <a16:creationId xmlns:a16="http://schemas.microsoft.com/office/drawing/2014/main" id="{98F95DD3-FBF4-CC1C-78A6-09A6D0AFA394}"/>
              </a:ext>
            </a:extLst>
          </p:cNvPr>
          <p:cNvPicPr>
            <a:picLocks noChangeAspect="1"/>
          </p:cNvPicPr>
          <p:nvPr/>
        </p:nvPicPr>
        <p:blipFill>
          <a:blip r:embed="rId3"/>
          <a:stretch>
            <a:fillRect/>
          </a:stretch>
        </p:blipFill>
        <p:spPr>
          <a:xfrm>
            <a:off x="580351" y="2565815"/>
            <a:ext cx="885825" cy="885825"/>
          </a:xfrm>
          <a:prstGeom prst="rect">
            <a:avLst/>
          </a:prstGeom>
        </p:spPr>
      </p:pic>
      <p:pic>
        <p:nvPicPr>
          <p:cNvPr id="1028" name="Picture 4" descr="Wikidata - Wikipedia">
            <a:extLst>
              <a:ext uri="{FF2B5EF4-FFF2-40B4-BE49-F238E27FC236}">
                <a16:creationId xmlns:a16="http://schemas.microsoft.com/office/drawing/2014/main" id="{4813209D-6D9B-A45B-1043-0ED7A07695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4166" y="1326117"/>
            <a:ext cx="1927077" cy="136411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My Experience from 3 years of Kaggle | by Vishnu U | MLearning.ai | Medium">
            <a:extLst>
              <a:ext uri="{FF2B5EF4-FFF2-40B4-BE49-F238E27FC236}">
                <a16:creationId xmlns:a16="http://schemas.microsoft.com/office/drawing/2014/main" id="{68DCCD14-77AB-E470-D383-852A644DAC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10809" y="2690671"/>
            <a:ext cx="1748132" cy="1163302"/>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10">
            <a:extLst>
              <a:ext uri="{FF2B5EF4-FFF2-40B4-BE49-F238E27FC236}">
                <a16:creationId xmlns:a16="http://schemas.microsoft.com/office/drawing/2014/main" id="{420D0484-5610-F5BD-9EA6-139E8DE4445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038" name="Picture 14" descr="Part 1. Layout | Dash for Python Documentation | Plotly">
            <a:extLst>
              <a:ext uri="{FF2B5EF4-FFF2-40B4-BE49-F238E27FC236}">
                <a16:creationId xmlns:a16="http://schemas.microsoft.com/office/drawing/2014/main" id="{74A1A9FB-D307-2E60-9DFA-F0DE931FC8A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85789" y="3423081"/>
            <a:ext cx="2598707" cy="861782"/>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pandas (software) - Wikipedia">
            <a:extLst>
              <a:ext uri="{FF2B5EF4-FFF2-40B4-BE49-F238E27FC236}">
                <a16:creationId xmlns:a16="http://schemas.microsoft.com/office/drawing/2014/main" id="{CF46EF89-3536-2020-0436-D195A8636E6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72759" y="818445"/>
            <a:ext cx="2598707" cy="10527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pic>
        <p:nvPicPr>
          <p:cNvPr id="2" name="mappa_attori">
            <a:hlinkClick r:id="" action="ppaction://media"/>
            <a:extLst>
              <a:ext uri="{FF2B5EF4-FFF2-40B4-BE49-F238E27FC236}">
                <a16:creationId xmlns:a16="http://schemas.microsoft.com/office/drawing/2014/main" id="{C837C3F5-A870-C413-16BD-C8B343DFAC3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75066" y="92219"/>
            <a:ext cx="8145769" cy="49646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pic>
        <p:nvPicPr>
          <p:cNvPr id="346" name="Google Shape;346;p60"/>
          <p:cNvPicPr preferRelativeResize="0">
            <a:picLocks noChangeAspect="1"/>
          </p:cNvPicPr>
          <p:nvPr/>
        </p:nvPicPr>
        <p:blipFill rotWithShape="1">
          <a:blip r:embed="rId3">
            <a:alphaModFix/>
          </a:blip>
          <a:srcRect l="15409" t="91" r="15409" b="91"/>
          <a:stretch/>
        </p:blipFill>
        <p:spPr>
          <a:xfrm>
            <a:off x="0" y="0"/>
            <a:ext cx="4650377" cy="5138632"/>
          </a:xfrm>
          <a:prstGeom prst="rect">
            <a:avLst/>
          </a:prstGeom>
          <a:noFill/>
          <a:ln>
            <a:noFill/>
          </a:ln>
          <a:effectLst>
            <a:glow rad="127000">
              <a:schemeClr val="accent1">
                <a:alpha val="0"/>
              </a:schemeClr>
            </a:glow>
            <a:outerShdw blurRad="50800" dist="50800" dir="5400000" algn="ctr" rotWithShape="0">
              <a:srgbClr val="000000">
                <a:alpha val="1000"/>
              </a:srgbClr>
            </a:outerShdw>
            <a:softEdge rad="12700"/>
          </a:effectLst>
        </p:spPr>
      </p:pic>
      <p:sp>
        <p:nvSpPr>
          <p:cNvPr id="345" name="Google Shape;345;p60"/>
          <p:cNvSpPr txBox="1">
            <a:spLocks noGrp="1"/>
          </p:cNvSpPr>
          <p:nvPr>
            <p:ph type="title"/>
          </p:nvPr>
        </p:nvSpPr>
        <p:spPr>
          <a:xfrm>
            <a:off x="5511030" y="1002346"/>
            <a:ext cx="2621214" cy="2742110"/>
          </a:xfrm>
          <a:prstGeom prst="rect">
            <a:avLst/>
          </a:prstGeom>
          <a:noFill/>
          <a:ln>
            <a:noFill/>
          </a:ln>
        </p:spPr>
        <p:txBody>
          <a:bodyPr spcFirstLastPara="1" wrap="square" lIns="0" tIns="19825" rIns="0" bIns="0" anchor="t" anchorCtr="0">
            <a:spAutoFit/>
          </a:bodyPr>
          <a:lstStyle/>
          <a:p>
            <a:pPr marL="25400" marR="12700" lvl="0" indent="0" algn="l" rtl="0">
              <a:lnSpc>
                <a:spcPct val="100800"/>
              </a:lnSpc>
              <a:spcBef>
                <a:spcPts val="0"/>
              </a:spcBef>
              <a:spcAft>
                <a:spcPts val="0"/>
              </a:spcAft>
              <a:buNone/>
            </a:pPr>
            <a:r>
              <a:rPr lang="it-IT" sz="2300" dirty="0">
                <a:solidFill>
                  <a:srgbClr val="FFFFFF"/>
                </a:solidFill>
                <a:latin typeface="Palatino Linotype" panose="02040502050505030304" pitchFamily="18" charset="0"/>
              </a:rPr>
              <a:t>I gusti del regista</a:t>
            </a:r>
            <a:br>
              <a:rPr lang="it-IT" sz="1600" dirty="0">
                <a:solidFill>
                  <a:srgbClr val="FFFFFF"/>
                </a:solidFill>
                <a:latin typeface="Palatino Linotype" panose="02040502050505030304" pitchFamily="18" charset="0"/>
              </a:rPr>
            </a:br>
            <a:endParaRPr sz="1600" dirty="0">
              <a:latin typeface="Palatino Linotype" panose="02040502050505030304" pitchFamily="18" charset="0"/>
              <a:ea typeface="Trebuchet MS"/>
              <a:cs typeface="Trebuchet MS"/>
              <a:sym typeface="Trebuchet MS"/>
            </a:endParaRPr>
          </a:p>
          <a:p>
            <a:pPr marL="25400" marR="12700" lvl="0" indent="0" algn="l" rtl="0">
              <a:lnSpc>
                <a:spcPct val="100000"/>
              </a:lnSpc>
              <a:spcBef>
                <a:spcPts val="300"/>
              </a:spcBef>
              <a:spcAft>
                <a:spcPts val="0"/>
              </a:spcAft>
              <a:buNone/>
            </a:pPr>
            <a:r>
              <a:rPr lang="it" sz="1500" b="0" dirty="0">
                <a:solidFill>
                  <a:srgbClr val="FFFFFF"/>
                </a:solidFill>
                <a:latin typeface="Century Gothic" panose="020B0502020202020204" pitchFamily="34" charset="0"/>
                <a:ea typeface="Calibri"/>
                <a:cs typeface="Calibri"/>
                <a:sym typeface="Calibri"/>
              </a:rPr>
              <a:t>Con un grafico a radar possiamo illustare la varièta di generi affrontati da diversi registi. I registi possono aver prodotto film di un’ampia gamma di categorie, scopriamo insieme la loro notevole flessibilità creativa</a:t>
            </a:r>
            <a:endParaRPr sz="1500" dirty="0">
              <a:latin typeface="Century Gothic" panose="020B0502020202020204" pitchFamily="34" charset="0"/>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gisti ragno">
            <a:hlinkClick r:id="" action="ppaction://media"/>
            <a:extLst>
              <a:ext uri="{FF2B5EF4-FFF2-40B4-BE49-F238E27FC236}">
                <a16:creationId xmlns:a16="http://schemas.microsoft.com/office/drawing/2014/main" id="{F5DEE95A-2D2D-0BD7-4545-3F2979DDE4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6990" y="505450"/>
            <a:ext cx="6828992" cy="4132599"/>
          </a:xfrm>
          <a:prstGeom prst="rect">
            <a:avLst/>
          </a:prstGeom>
        </p:spPr>
      </p:pic>
    </p:spTree>
    <p:extLst>
      <p:ext uri="{BB962C8B-B14F-4D97-AF65-F5344CB8AC3E}">
        <p14:creationId xmlns:p14="http://schemas.microsoft.com/office/powerpoint/2010/main" val="2989828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5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253"/>
        <p:cNvGrpSpPr/>
        <p:nvPr/>
      </p:nvGrpSpPr>
      <p:grpSpPr>
        <a:xfrm>
          <a:off x="0" y="0"/>
          <a:ext cx="0" cy="0"/>
          <a:chOff x="0" y="0"/>
          <a:chExt cx="0" cy="0"/>
        </a:xfrm>
      </p:grpSpPr>
      <p:grpSp>
        <p:nvGrpSpPr>
          <p:cNvPr id="254" name="Google Shape;254;p46"/>
          <p:cNvGrpSpPr/>
          <p:nvPr/>
        </p:nvGrpSpPr>
        <p:grpSpPr>
          <a:xfrm>
            <a:off x="4566965" y="12"/>
            <a:ext cx="4565058" cy="5131606"/>
            <a:chOff x="2924126" y="8"/>
            <a:chExt cx="2922905" cy="3288029"/>
          </a:xfrm>
        </p:grpSpPr>
        <p:sp>
          <p:nvSpPr>
            <p:cNvPr id="255" name="Google Shape;255;p46"/>
            <p:cNvSpPr/>
            <p:nvPr/>
          </p:nvSpPr>
          <p:spPr>
            <a:xfrm>
              <a:off x="2924126" y="8"/>
              <a:ext cx="2922905" cy="3288029"/>
            </a:xfrm>
            <a:custGeom>
              <a:avLst/>
              <a:gdLst/>
              <a:ahLst/>
              <a:cxnLst/>
              <a:rect l="l" t="t" r="r" b="b"/>
              <a:pathLst>
                <a:path w="2922904" h="3288029" extrusionOk="0">
                  <a:moveTo>
                    <a:pt x="2922614" y="0"/>
                  </a:moveTo>
                  <a:lnTo>
                    <a:pt x="0" y="0"/>
                  </a:lnTo>
                  <a:lnTo>
                    <a:pt x="0" y="3287938"/>
                  </a:lnTo>
                  <a:lnTo>
                    <a:pt x="2922614" y="3287938"/>
                  </a:lnTo>
                  <a:lnTo>
                    <a:pt x="2922614" y="0"/>
                  </a:lnTo>
                  <a:close/>
                </a:path>
              </a:pathLst>
            </a:custGeom>
            <a:solidFill>
              <a:srgbClr val="000000"/>
            </a:solidFill>
            <a:ln>
              <a:noFill/>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800" b="0" i="0" u="none" strike="noStrike" kern="0" cap="none" spc="0" normalizeH="0" baseline="0" noProof="0">
                <a:ln>
                  <a:noFill/>
                </a:ln>
                <a:solidFill>
                  <a:srgbClr val="000000"/>
                </a:solidFill>
                <a:effectLst/>
                <a:uLnTx/>
                <a:uFillTx/>
                <a:latin typeface="Calibri"/>
                <a:ea typeface="Calibri"/>
                <a:cs typeface="Calibri"/>
                <a:sym typeface="Calibri"/>
              </a:endParaRPr>
            </a:p>
          </p:txBody>
        </p:sp>
        <p:pic>
          <p:nvPicPr>
            <p:cNvPr id="256" name="Google Shape;256;p46"/>
            <p:cNvPicPr preferRelativeResize="0"/>
            <p:nvPr/>
          </p:nvPicPr>
          <p:blipFill rotWithShape="1">
            <a:blip r:embed="rId3"/>
            <a:srcRect l="22704" r="22704"/>
            <a:stretch/>
          </p:blipFill>
          <p:spPr>
            <a:xfrm>
              <a:off x="3370286" y="393352"/>
              <a:ext cx="2076270" cy="2508945"/>
            </a:xfrm>
            <a:prstGeom prst="rect">
              <a:avLst/>
            </a:prstGeom>
            <a:noFill/>
            <a:ln>
              <a:noFill/>
            </a:ln>
          </p:spPr>
        </p:pic>
      </p:grpSp>
      <p:sp>
        <p:nvSpPr>
          <p:cNvPr id="257" name="Google Shape;257;p46"/>
          <p:cNvSpPr txBox="1">
            <a:spLocks noGrp="1"/>
          </p:cNvSpPr>
          <p:nvPr>
            <p:ph type="title"/>
          </p:nvPr>
        </p:nvSpPr>
        <p:spPr>
          <a:xfrm>
            <a:off x="706750" y="847899"/>
            <a:ext cx="3170700" cy="411732"/>
          </a:xfrm>
          <a:prstGeom prst="rect">
            <a:avLst/>
          </a:prstGeom>
          <a:noFill/>
          <a:ln>
            <a:noFill/>
          </a:ln>
        </p:spPr>
        <p:txBody>
          <a:bodyPr spcFirstLastPara="1" wrap="square" lIns="0" tIns="26750" rIns="0" bIns="0" anchor="t" anchorCtr="0">
            <a:spAutoFit/>
          </a:bodyPr>
          <a:lstStyle/>
          <a:p>
            <a:pPr marL="25400" lvl="0" indent="0" algn="l" rtl="0">
              <a:lnSpc>
                <a:spcPct val="100000"/>
              </a:lnSpc>
              <a:spcBef>
                <a:spcPts val="0"/>
              </a:spcBef>
              <a:spcAft>
                <a:spcPts val="0"/>
              </a:spcAft>
              <a:buNone/>
            </a:pPr>
            <a:r>
              <a:rPr lang="it-IT" sz="2500" dirty="0"/>
              <a:t>Cinema e Serie TV</a:t>
            </a:r>
          </a:p>
        </p:txBody>
      </p:sp>
      <p:sp>
        <p:nvSpPr>
          <p:cNvPr id="258" name="Google Shape;258;p46"/>
          <p:cNvSpPr txBox="1"/>
          <p:nvPr/>
        </p:nvSpPr>
        <p:spPr>
          <a:xfrm>
            <a:off x="694869" y="1780667"/>
            <a:ext cx="3194400" cy="2408124"/>
          </a:xfrm>
          <a:prstGeom prst="rect">
            <a:avLst/>
          </a:prstGeom>
          <a:noFill/>
          <a:ln>
            <a:noFill/>
          </a:ln>
        </p:spPr>
        <p:txBody>
          <a:bodyPr spcFirstLastPara="1" wrap="square" lIns="0" tIns="18825" rIns="0" bIns="0" anchor="t" anchorCtr="0">
            <a:spAutoFit/>
          </a:bodyPr>
          <a:lstStyle/>
          <a:p>
            <a:pPr marL="25400" marR="12700" lvl="0" indent="0" algn="l" defTabSz="914400" rtl="0" eaLnBrk="1" fontAlgn="auto" latinLnBrk="0" hangingPunct="1">
              <a:lnSpc>
                <a:spcPct val="115399"/>
              </a:lnSpc>
              <a:spcBef>
                <a:spcPts val="0"/>
              </a:spcBef>
              <a:spcAft>
                <a:spcPts val="0"/>
              </a:spcAft>
              <a:buClr>
                <a:srgbClr val="000000"/>
              </a:buClr>
              <a:buSzTx/>
              <a:buFont typeface="Arial"/>
              <a:buNone/>
              <a:tabLst/>
              <a:defRPr/>
            </a:pPr>
            <a:r>
              <a:rPr lang="it-IT" sz="1500" dirty="0">
                <a:latin typeface="Century Gothic"/>
                <a:ea typeface="Century Gothic"/>
                <a:cs typeface="Century Gothic"/>
                <a:sym typeface="Century Gothic"/>
              </a:rPr>
              <a:t>Osserviamo i cambiamenti nella popolarità tra questi due pilastri dell’intrattenimento.</a:t>
            </a:r>
          </a:p>
          <a:p>
            <a:pPr marL="25400" marR="12700" lvl="0" indent="0" algn="l" defTabSz="914400" rtl="0" eaLnBrk="1" fontAlgn="auto" latinLnBrk="0" hangingPunct="1">
              <a:lnSpc>
                <a:spcPct val="115399"/>
              </a:lnSpc>
              <a:spcBef>
                <a:spcPts val="0"/>
              </a:spcBef>
              <a:spcAft>
                <a:spcPts val="0"/>
              </a:spcAft>
              <a:buClr>
                <a:srgbClr val="000000"/>
              </a:buClr>
              <a:buSzTx/>
              <a:buFont typeface="Arial"/>
              <a:buNone/>
              <a:tabLst/>
              <a:defRPr/>
            </a:pPr>
            <a:r>
              <a:rPr kumimoji="0" lang="it-IT" sz="1500" b="0" i="0" u="none" strike="noStrike" kern="0" cap="none" spc="0" normalizeH="0" baseline="0" noProof="0" dirty="0">
                <a:ln>
                  <a:noFill/>
                </a:ln>
                <a:solidFill>
                  <a:srgbClr val="000000"/>
                </a:solidFill>
                <a:effectLst/>
                <a:uLnTx/>
                <a:uFillTx/>
                <a:latin typeface="Century Gothic"/>
                <a:ea typeface="Century Gothic"/>
                <a:cs typeface="Century Gothic"/>
                <a:sym typeface="Century Gothic"/>
              </a:rPr>
              <a:t>Non sono solo i tempi a cambiare, anche qualche evento esterno può influire molto nell’interesse delle persone su determinate forme di intrattenimento</a:t>
            </a:r>
            <a:endParaRPr kumimoji="0" sz="1500" b="0" i="0" u="none" strike="noStrike" kern="0" cap="none" spc="0" normalizeH="0" baseline="0" noProof="0" dirty="0">
              <a:ln>
                <a:noFill/>
              </a:ln>
              <a:solidFill>
                <a:srgbClr val="000000"/>
              </a:solidFill>
              <a:effectLst/>
              <a:uLnTx/>
              <a:uFillTx/>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schermata, Rettangolo, Policromia, testo&#10;&#10;Descrizione generata automaticamente">
            <a:extLst>
              <a:ext uri="{FF2B5EF4-FFF2-40B4-BE49-F238E27FC236}">
                <a16:creationId xmlns:a16="http://schemas.microsoft.com/office/drawing/2014/main" id="{391B566D-ADDE-AD64-06C1-D141A22759B6}"/>
              </a:ext>
            </a:extLst>
          </p:cNvPr>
          <p:cNvPicPr>
            <a:picLocks noChangeAspect="1"/>
          </p:cNvPicPr>
          <p:nvPr/>
        </p:nvPicPr>
        <p:blipFill rotWithShape="1">
          <a:blip r:embed="rId2"/>
          <a:srcRect l="1022" t="777" r="9718" b="49889"/>
          <a:stretch/>
        </p:blipFill>
        <p:spPr>
          <a:xfrm>
            <a:off x="876614" y="547057"/>
            <a:ext cx="7390771" cy="4049385"/>
          </a:xfrm>
          <a:prstGeom prst="rect">
            <a:avLst/>
          </a:prstGeom>
        </p:spPr>
      </p:pic>
    </p:spTree>
    <p:extLst>
      <p:ext uri="{BB962C8B-B14F-4D97-AF65-F5344CB8AC3E}">
        <p14:creationId xmlns:p14="http://schemas.microsoft.com/office/powerpoint/2010/main" val="1722042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schermata, Rettangolo, Policromia, testo&#10;&#10;Descrizione generata automaticamente">
            <a:extLst>
              <a:ext uri="{FF2B5EF4-FFF2-40B4-BE49-F238E27FC236}">
                <a16:creationId xmlns:a16="http://schemas.microsoft.com/office/drawing/2014/main" id="{391B566D-ADDE-AD64-06C1-D141A22759B6}"/>
              </a:ext>
            </a:extLst>
          </p:cNvPr>
          <p:cNvPicPr>
            <a:picLocks noChangeAspect="1"/>
          </p:cNvPicPr>
          <p:nvPr/>
        </p:nvPicPr>
        <p:blipFill rotWithShape="1">
          <a:blip r:embed="rId2"/>
          <a:srcRect l="1022" t="49894" r="9718" b="772"/>
          <a:stretch/>
        </p:blipFill>
        <p:spPr>
          <a:xfrm>
            <a:off x="876614" y="547057"/>
            <a:ext cx="7390771" cy="4049385"/>
          </a:xfrm>
          <a:prstGeom prst="rect">
            <a:avLst/>
          </a:prstGeom>
        </p:spPr>
      </p:pic>
    </p:spTree>
    <p:extLst>
      <p:ext uri="{BB962C8B-B14F-4D97-AF65-F5344CB8AC3E}">
        <p14:creationId xmlns:p14="http://schemas.microsoft.com/office/powerpoint/2010/main" val="284725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58;p46">
            <a:extLst>
              <a:ext uri="{FF2B5EF4-FFF2-40B4-BE49-F238E27FC236}">
                <a16:creationId xmlns:a16="http://schemas.microsoft.com/office/drawing/2014/main" id="{5C9BFEF0-24C5-7CD1-A140-03A1ED5204CD}"/>
              </a:ext>
            </a:extLst>
          </p:cNvPr>
          <p:cNvSpPr txBox="1"/>
          <p:nvPr/>
        </p:nvSpPr>
        <p:spPr>
          <a:xfrm>
            <a:off x="995134" y="1225455"/>
            <a:ext cx="7153731" cy="2673582"/>
          </a:xfrm>
          <a:prstGeom prst="rect">
            <a:avLst/>
          </a:prstGeom>
          <a:noFill/>
          <a:ln>
            <a:noFill/>
          </a:ln>
        </p:spPr>
        <p:txBody>
          <a:bodyPr spcFirstLastPara="1" wrap="square" lIns="0" tIns="18825" rIns="0" bIns="0" anchor="t" anchorCtr="0">
            <a:spAutoFit/>
          </a:bodyPr>
          <a:lstStyle/>
          <a:p>
            <a:pPr marL="25400" marR="12700" lvl="0" indent="0" algn="just" defTabSz="914400" rtl="0" eaLnBrk="1" fontAlgn="auto" latinLnBrk="0" hangingPunct="1">
              <a:lnSpc>
                <a:spcPct val="115399"/>
              </a:lnSpc>
              <a:spcBef>
                <a:spcPts val="0"/>
              </a:spcBef>
              <a:spcAft>
                <a:spcPts val="0"/>
              </a:spcAft>
              <a:buClr>
                <a:srgbClr val="000000"/>
              </a:buClr>
              <a:buSzTx/>
              <a:buFont typeface="Arial"/>
              <a:buNone/>
              <a:tabLst/>
              <a:defRPr/>
            </a:pPr>
            <a:r>
              <a:rPr kumimoji="0" lang="it-IT" sz="1500" b="0" i="0" u="none" strike="noStrike" kern="0" cap="none" spc="0" normalizeH="0" baseline="0" noProof="0" dirty="0">
                <a:ln>
                  <a:noFill/>
                </a:ln>
                <a:solidFill>
                  <a:srgbClr val="000000"/>
                </a:solidFill>
                <a:effectLst/>
                <a:uLnTx/>
                <a:uFillTx/>
                <a:latin typeface="Century Gothic"/>
                <a:ea typeface="Century Gothic"/>
                <a:cs typeface="Century Gothic"/>
                <a:sym typeface="Century Gothic"/>
              </a:rPr>
              <a:t>Anche se potrebbe essere una coincidenza possiamo notare come dall’avvento del Covid, la popolarità delle serie TV si sia alzata di molto, questo è dovuto all’aumento di utilizzo di piattaforme di streaming come Netflix e Amazon Prime Video che offrono oltre a un catalogo di film, diverse serie famose oppure serie originali prodotte da loro. Invece il cinema che aveva avuto una popolarità crescente negli anni prima del Covid ha subito un calo vertiginoso all’arrivo della pandemia. Come visibile nel grafico, dalla pandemia le serie TV hanno mantenuto un valore di interesse elevato, mentre il Cinema solo negli ultimi anni ha ripreso il valore medio che aveva prima del picco.</a:t>
            </a:r>
            <a:endParaRPr kumimoji="0" sz="1500" b="0" i="0" u="none" strike="noStrike" kern="0" cap="none" spc="0" normalizeH="0" baseline="0" noProof="0" dirty="0">
              <a:ln>
                <a:noFill/>
              </a:ln>
              <a:solidFill>
                <a:srgbClr val="000000"/>
              </a:solidFill>
              <a:effectLst/>
              <a:uLnTx/>
              <a:uFillTx/>
              <a:latin typeface="Century Gothic"/>
              <a:ea typeface="Century Gothic"/>
              <a:cs typeface="Century Gothic"/>
              <a:sym typeface="Century Gothic"/>
            </a:endParaRPr>
          </a:p>
        </p:txBody>
      </p:sp>
    </p:spTree>
    <p:extLst>
      <p:ext uri="{BB962C8B-B14F-4D97-AF65-F5344CB8AC3E}">
        <p14:creationId xmlns:p14="http://schemas.microsoft.com/office/powerpoint/2010/main" val="1106968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60"/>
          <p:cNvSpPr txBox="1">
            <a:spLocks noGrp="1"/>
          </p:cNvSpPr>
          <p:nvPr>
            <p:ph type="title"/>
          </p:nvPr>
        </p:nvSpPr>
        <p:spPr>
          <a:xfrm>
            <a:off x="5341422" y="605200"/>
            <a:ext cx="3050409" cy="3070854"/>
          </a:xfrm>
          <a:prstGeom prst="rect">
            <a:avLst/>
          </a:prstGeom>
          <a:noFill/>
          <a:ln>
            <a:noFill/>
          </a:ln>
        </p:spPr>
        <p:txBody>
          <a:bodyPr spcFirstLastPara="1" wrap="square" lIns="0" tIns="19825" rIns="0" bIns="0" anchor="t" anchorCtr="0">
            <a:spAutoFit/>
          </a:bodyPr>
          <a:lstStyle/>
          <a:p>
            <a:pPr marL="25400" marR="12700" lvl="0" indent="0" algn="l" rtl="0">
              <a:lnSpc>
                <a:spcPct val="100800"/>
              </a:lnSpc>
              <a:spcBef>
                <a:spcPts val="0"/>
              </a:spcBef>
              <a:spcAft>
                <a:spcPts val="0"/>
              </a:spcAft>
              <a:buNone/>
            </a:pPr>
            <a:r>
              <a:rPr lang="it" sz="2500" dirty="0">
                <a:solidFill>
                  <a:srgbClr val="FFFFFF"/>
                </a:solidFill>
                <a:latin typeface="Palatino Linotype" panose="02040502050505030304" pitchFamily="18" charset="0"/>
              </a:rPr>
              <a:t>Celebrazione del Cinema e  </a:t>
            </a:r>
            <a:r>
              <a:rPr lang="it" sz="2500" dirty="0">
                <a:solidFill>
                  <a:srgbClr val="FFFFFF"/>
                </a:solidFill>
                <a:latin typeface="Palatino Linotype" panose="02040502050505030304" pitchFamily="18" charset="0"/>
                <a:ea typeface="Trebuchet MS"/>
                <a:cs typeface="Trebuchet MS"/>
                <a:sym typeface="Trebuchet MS"/>
              </a:rPr>
              <a:t>dei Dati</a:t>
            </a:r>
            <a:br>
              <a:rPr lang="it" sz="2500" dirty="0">
                <a:solidFill>
                  <a:srgbClr val="FFFFFF"/>
                </a:solidFill>
                <a:latin typeface="Palatino Linotype" panose="02040502050505030304" pitchFamily="18" charset="0"/>
                <a:ea typeface="Trebuchet MS"/>
                <a:cs typeface="Trebuchet MS"/>
                <a:sym typeface="Trebuchet MS"/>
              </a:rPr>
            </a:br>
            <a:endParaRPr sz="2500" dirty="0">
              <a:latin typeface="Palatino Linotype" panose="02040502050505030304" pitchFamily="18" charset="0"/>
              <a:ea typeface="Trebuchet MS"/>
              <a:cs typeface="Trebuchet MS"/>
              <a:sym typeface="Trebuchet MS"/>
            </a:endParaRPr>
          </a:p>
          <a:p>
            <a:pPr marL="25400" marR="12700" lvl="0" indent="0" algn="l" rtl="0">
              <a:lnSpc>
                <a:spcPct val="100000"/>
              </a:lnSpc>
              <a:spcBef>
                <a:spcPts val="300"/>
              </a:spcBef>
              <a:spcAft>
                <a:spcPts val="0"/>
              </a:spcAft>
              <a:buNone/>
            </a:pPr>
            <a:r>
              <a:rPr lang="it" sz="1500" b="0" dirty="0">
                <a:solidFill>
                  <a:srgbClr val="FFFFFF"/>
                </a:solidFill>
                <a:latin typeface="Century Gothic" panose="020B0502020202020204" pitchFamily="34" charset="0"/>
                <a:ea typeface="Calibri"/>
                <a:cs typeface="Calibri"/>
                <a:sym typeface="Calibri"/>
              </a:rPr>
              <a:t>Insieme abbiamo celebrato la  magia del cinema e dei dati,  esplorando nuove prospettive e  connessioni che arricchiscono la  nostra comprensione del mondo  cinematograﬁco. Continuate a  esplorare e a lasciarvi ispirare!</a:t>
            </a:r>
            <a:endParaRPr sz="1500" dirty="0">
              <a:latin typeface="Century Gothic" panose="020B0502020202020204" pitchFamily="34" charset="0"/>
              <a:ea typeface="Calibri"/>
              <a:cs typeface="Calibri"/>
              <a:sym typeface="Calibri"/>
            </a:endParaRPr>
          </a:p>
        </p:txBody>
      </p:sp>
      <p:pic>
        <p:nvPicPr>
          <p:cNvPr id="346" name="Google Shape;346;p60"/>
          <p:cNvPicPr preferRelativeResize="0"/>
          <p:nvPr/>
        </p:nvPicPr>
        <p:blipFill rotWithShape="1">
          <a:blip r:embed="rId3">
            <a:alphaModFix/>
          </a:blip>
          <a:srcRect/>
          <a:stretch/>
        </p:blipFill>
        <p:spPr>
          <a:xfrm>
            <a:off x="2366" y="12"/>
            <a:ext cx="4561300" cy="5131464"/>
          </a:xfrm>
          <a:prstGeom prst="rect">
            <a:avLst/>
          </a:prstGeom>
          <a:noFill/>
          <a:ln>
            <a:noFill/>
          </a:ln>
        </p:spPr>
      </p:pic>
    </p:spTree>
    <p:extLst>
      <p:ext uri="{BB962C8B-B14F-4D97-AF65-F5344CB8AC3E}">
        <p14:creationId xmlns:p14="http://schemas.microsoft.com/office/powerpoint/2010/main" val="318202075"/>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495</TotalTime>
  <Words>328</Words>
  <Application>Microsoft Office PowerPoint</Application>
  <PresentationFormat>Presentazione su schermo (16:9)</PresentationFormat>
  <Paragraphs>13</Paragraphs>
  <Slides>11</Slides>
  <Notes>7</Notes>
  <HiddenSlides>0</HiddenSlides>
  <MMClips>2</MMClips>
  <ScaleCrop>false</ScaleCrop>
  <HeadingPairs>
    <vt:vector size="6" baseType="variant">
      <vt:variant>
        <vt:lpstr>Caratteri utilizzati</vt:lpstr>
      </vt:variant>
      <vt:variant>
        <vt:i4>4</vt:i4>
      </vt:variant>
      <vt:variant>
        <vt:lpstr>Tema</vt:lpstr>
      </vt:variant>
      <vt:variant>
        <vt:i4>4</vt:i4>
      </vt:variant>
      <vt:variant>
        <vt:lpstr>Titoli diapositive</vt:lpstr>
      </vt:variant>
      <vt:variant>
        <vt:i4>11</vt:i4>
      </vt:variant>
    </vt:vector>
  </HeadingPairs>
  <TitlesOfParts>
    <vt:vector size="19" baseType="lpstr">
      <vt:lpstr>Palatino Linotype</vt:lpstr>
      <vt:lpstr>Calibri</vt:lpstr>
      <vt:lpstr>Arial</vt:lpstr>
      <vt:lpstr>Century Gothic</vt:lpstr>
      <vt:lpstr>Office Theme</vt:lpstr>
      <vt:lpstr>Office Theme</vt:lpstr>
      <vt:lpstr>Office Theme</vt:lpstr>
      <vt:lpstr>Office Theme</vt:lpstr>
      <vt:lpstr>La Mappa degli Attori</vt:lpstr>
      <vt:lpstr>Presentazione standard di PowerPoint</vt:lpstr>
      <vt:lpstr>I gusti del regista  Con un grafico a radar possiamo illustare la varièta di generi affrontati da diversi registi. I registi possono aver prodotto film di un’ampia gamma di categorie, scopriamo insieme la loro notevole flessibilità creativa</vt:lpstr>
      <vt:lpstr>Presentazione standard di PowerPoint</vt:lpstr>
      <vt:lpstr>Cinema e Serie TV</vt:lpstr>
      <vt:lpstr>Presentazione standard di PowerPoint</vt:lpstr>
      <vt:lpstr>Presentazione standard di PowerPoint</vt:lpstr>
      <vt:lpstr>Presentazione standard di PowerPoint</vt:lpstr>
      <vt:lpstr>Celebrazione del Cinema e  dei Dati  Insieme abbiamo celebrato la  magia del cinema e dei dati,  esplorando nuove prospettive e  connessioni che arricchiscono la  nostra comprensione del mondo  cinematograﬁco. Continuate a  esplorare e a lasciarvi ispirare!</vt:lpstr>
      <vt:lpstr>Grazie per Essere Stati Parte di  Questa Magia  Concludiamo questa magica avventura nel mondo del  cinema e dei dati con un sentito ringraziamento. Speriamo  che questa esperienza abbia accresciuto la vostra passione  per le storie raccontate sul grande schermo. Arrivederci!</vt:lpstr>
      <vt:lpstr>Tool utilizzati: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serigne mbaye</dc:creator>
  <cp:lastModifiedBy>Serigne Darou Mbaye</cp:lastModifiedBy>
  <cp:revision>9</cp:revision>
  <dcterms:modified xsi:type="dcterms:W3CDTF">2024-07-09T10:30:50Z</dcterms:modified>
</cp:coreProperties>
</file>